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6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Lst>
  <p:sldSz cx="9144000" cy="6858000" type="screen4x3"/>
  <p:notesSz cx="6858000" cy="9144000"/>
  <p:embeddedFontLst>
    <p:embeddedFont>
      <p:font typeface="Corbel" panose="020B0503020204020204" pitchFamily="34" charset="0"/>
      <p:regular r:id="rId67"/>
      <p:bold r:id="rId68"/>
      <p:italic r:id="rId69"/>
      <p:boldItalic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74" roundtripDataSignature="AMtx7mih9DGxI/1+fMWsFhPuX6L4lPam1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9" d="100"/>
          <a:sy n="69" d="100"/>
        </p:scale>
        <p:origin x="1416" y="7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font" Target="fonts/font2.fntdata"/><Relationship Id="rId76"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74"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3.fntdata"/><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4.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61001549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46" name="Google Shape;146;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728869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98" name="Google Shape;198;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094755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04" name="Google Shape;204;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211048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09" name="Google Shape;209;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264193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15" name="Google Shape;215;p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75464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21" name="Google Shape;221;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066142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1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26" name="Google Shape;226;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091994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1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31" name="Google Shape;231;p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981446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p1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38" name="Google Shape;238;p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446870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p1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44" name="Google Shape;244;p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982951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p1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49" name="Google Shape;249;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719798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52" name="Google Shape;15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80969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2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55" name="Google Shape;255;p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593577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p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60" name="Google Shape;260;p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456363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2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65" name="Google Shape;265;p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94653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2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70" name="Google Shape;270;p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45482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2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75" name="Google Shape;275;p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420577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2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80" name="Google Shape;280;p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340383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2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86" name="Google Shape;286;p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217516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2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91" name="Google Shape;291;p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426809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2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96" name="Google Shape;296;p2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470542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2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02" name="Google Shape;302;p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087257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57" name="Google Shape;157;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7436129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p3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08" name="Google Shape;308;p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2552393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3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17" name="Google Shape;317;p3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726039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3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23" name="Google Shape;323;p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7470299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p3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29" name="Google Shape;329;p3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7667869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p3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35" name="Google Shape;335;p3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7032563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3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40" name="Google Shape;340;p3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2531356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p3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46" name="Google Shape;346;p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614567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3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51" name="Google Shape;351;p3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1267578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57" name="Google Shape;357;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2083099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p3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62" name="Google Shape;362;p3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987456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63" name="Google Shape;163;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8991363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p4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68" name="Google Shape;368;p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6216798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p4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74" name="Google Shape;374;p4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7257852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p4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80" name="Google Shape;380;p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9431081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p4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86" name="Google Shape;386;p4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1656297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p4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92" name="Google Shape;392;p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4502236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p4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398" name="Google Shape;398;p4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1796993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p4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04" name="Google Shape;404;p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3895453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p4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10" name="Google Shape;410;p4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6291989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p4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15" name="Google Shape;415;p4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9379941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p4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22" name="Google Shape;422;p4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01356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70" name="Google Shape;170;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8610992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p5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29" name="Google Shape;429;p5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6384684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p5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34" name="Google Shape;434;p5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4703488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p5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40" name="Google Shape;440;p5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2655628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p5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46" name="Google Shape;446;p5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8744469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p5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52" name="Google Shape;452;p5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0460529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p5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58" name="Google Shape;458;p5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694512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p5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63" name="Google Shape;463;p5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3102530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p5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69" name="Google Shape;469;p5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5224677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p5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75" name="Google Shape;475;p5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926507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p5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81" name="Google Shape;481;p5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532478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76" name="Google Shape;176;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274968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p6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87" name="Google Shape;487;p6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118710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p6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93" name="Google Shape;493;p6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2853221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p6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99" name="Google Shape;499;p6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1706811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p6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05" name="Google Shape;505;p6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1585773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p6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11" name="Google Shape;511;p6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453295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82" name="Google Shape;182;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860687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87" name="Google Shape;187;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611224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93" name="Google Shape;193;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856589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2"/>
        <p:cNvGrpSpPr/>
        <p:nvPr/>
      </p:nvGrpSpPr>
      <p:grpSpPr>
        <a:xfrm>
          <a:off x="0" y="0"/>
          <a:ext cx="0" cy="0"/>
          <a:chOff x="0" y="0"/>
          <a:chExt cx="0" cy="0"/>
        </a:xfrm>
      </p:grpSpPr>
      <p:sp>
        <p:nvSpPr>
          <p:cNvPr id="23" name="Google Shape;23;p66"/>
          <p:cNvSpPr txBox="1">
            <a:spLocks noGrp="1"/>
          </p:cNvSpPr>
          <p:nvPr>
            <p:ph type="title"/>
          </p:nvPr>
        </p:nvSpPr>
        <p:spPr>
          <a:xfrm>
            <a:off x="1986995" y="2666998"/>
            <a:ext cx="6699805" cy="2360071"/>
          </a:xfrm>
          <a:prstGeom prst="rect">
            <a:avLst/>
          </a:prstGeom>
          <a:noFill/>
          <a:ln>
            <a:noFill/>
          </a:ln>
        </p:spPr>
        <p:txBody>
          <a:bodyPr spcFirstLastPara="1" wrap="square" lIns="91425" tIns="45700" rIns="91425" bIns="45700" anchor="b" anchorCtr="0">
            <a:normAutofit/>
          </a:bodyPr>
          <a:lstStyle>
            <a:lvl1pPr lvl="0" algn="r">
              <a:spcBef>
                <a:spcPts val="0"/>
              </a:spcBef>
              <a:spcAft>
                <a:spcPts val="0"/>
              </a:spcAft>
              <a:buClr>
                <a:schemeClr val="dk1"/>
              </a:buClr>
              <a:buSzPts val="4000"/>
              <a:buFont typeface="Corbel"/>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66"/>
          <p:cNvSpPr txBox="1">
            <a:spLocks noGrp="1"/>
          </p:cNvSpPr>
          <p:nvPr>
            <p:ph type="body" idx="1"/>
          </p:nvPr>
        </p:nvSpPr>
        <p:spPr>
          <a:xfrm>
            <a:off x="1986998" y="5027070"/>
            <a:ext cx="6699802" cy="860400"/>
          </a:xfrm>
          <a:prstGeom prst="rect">
            <a:avLst/>
          </a:prstGeom>
          <a:noFill/>
          <a:ln>
            <a:noFill/>
          </a:ln>
        </p:spPr>
        <p:txBody>
          <a:bodyPr spcFirstLastPara="1" wrap="square" lIns="91425" tIns="45700" rIns="91425" bIns="45700" anchor="t" anchorCtr="0">
            <a:normAutofit/>
          </a:bodyPr>
          <a:lstStyle>
            <a:lvl1pPr marL="457200" lvl="0" indent="-228600" algn="r">
              <a:spcBef>
                <a:spcPts val="400"/>
              </a:spcBef>
              <a:spcAft>
                <a:spcPts val="0"/>
              </a:spcAft>
              <a:buSzPts val="2900"/>
              <a:buNone/>
              <a:defRPr sz="2000">
                <a:solidFill>
                  <a:schemeClr val="dk1"/>
                </a:solidFill>
              </a:defRPr>
            </a:lvl1pPr>
            <a:lvl2pPr marL="914400" lvl="1" indent="-228600" algn="l">
              <a:spcBef>
                <a:spcPts val="600"/>
              </a:spcBef>
              <a:spcAft>
                <a:spcPts val="0"/>
              </a:spcAft>
              <a:buSzPts val="2610"/>
              <a:buNone/>
              <a:defRPr sz="1800">
                <a:solidFill>
                  <a:srgbClr val="888888"/>
                </a:solidFill>
              </a:defRPr>
            </a:lvl2pPr>
            <a:lvl3pPr marL="1371600" lvl="2" indent="-228600" algn="l">
              <a:spcBef>
                <a:spcPts val="600"/>
              </a:spcBef>
              <a:spcAft>
                <a:spcPts val="0"/>
              </a:spcAft>
              <a:buSzPts val="2320"/>
              <a:buNone/>
              <a:defRPr sz="1600">
                <a:solidFill>
                  <a:srgbClr val="888888"/>
                </a:solidFill>
              </a:defRPr>
            </a:lvl3pPr>
            <a:lvl4pPr marL="1828800" lvl="3" indent="-228600" algn="l">
              <a:spcBef>
                <a:spcPts val="600"/>
              </a:spcBef>
              <a:spcAft>
                <a:spcPts val="0"/>
              </a:spcAft>
              <a:buSzPts val="2030"/>
              <a:buNone/>
              <a:defRPr sz="1400">
                <a:solidFill>
                  <a:srgbClr val="888888"/>
                </a:solidFill>
              </a:defRPr>
            </a:lvl4pPr>
            <a:lvl5pPr marL="2286000" lvl="4" indent="-228600" algn="l">
              <a:spcBef>
                <a:spcPts val="600"/>
              </a:spcBef>
              <a:spcAft>
                <a:spcPts val="0"/>
              </a:spcAft>
              <a:buSzPts val="2030"/>
              <a:buNone/>
              <a:defRPr sz="1400">
                <a:solidFill>
                  <a:srgbClr val="888888"/>
                </a:solidFill>
              </a:defRPr>
            </a:lvl5pPr>
            <a:lvl6pPr marL="2743200" lvl="5" indent="-228600" algn="l">
              <a:spcBef>
                <a:spcPts val="600"/>
              </a:spcBef>
              <a:spcAft>
                <a:spcPts val="0"/>
              </a:spcAft>
              <a:buSzPts val="2030"/>
              <a:buNone/>
              <a:defRPr sz="1400">
                <a:solidFill>
                  <a:srgbClr val="888888"/>
                </a:solidFill>
              </a:defRPr>
            </a:lvl6pPr>
            <a:lvl7pPr marL="3200400" lvl="6" indent="-228600" algn="l">
              <a:spcBef>
                <a:spcPts val="600"/>
              </a:spcBef>
              <a:spcAft>
                <a:spcPts val="0"/>
              </a:spcAft>
              <a:buSzPts val="2030"/>
              <a:buNone/>
              <a:defRPr sz="1400">
                <a:solidFill>
                  <a:srgbClr val="888888"/>
                </a:solidFill>
              </a:defRPr>
            </a:lvl7pPr>
            <a:lvl8pPr marL="3657600" lvl="7" indent="-228600" algn="l">
              <a:spcBef>
                <a:spcPts val="600"/>
              </a:spcBef>
              <a:spcAft>
                <a:spcPts val="0"/>
              </a:spcAft>
              <a:buSzPts val="2030"/>
              <a:buNone/>
              <a:defRPr sz="1400">
                <a:solidFill>
                  <a:srgbClr val="888888"/>
                </a:solidFill>
              </a:defRPr>
            </a:lvl8pPr>
            <a:lvl9pPr marL="4114800" lvl="8" indent="-228600" algn="l">
              <a:spcBef>
                <a:spcPts val="600"/>
              </a:spcBef>
              <a:spcAft>
                <a:spcPts val="600"/>
              </a:spcAft>
              <a:buSzPts val="2030"/>
              <a:buNone/>
              <a:defRPr sz="1400">
                <a:solidFill>
                  <a:srgbClr val="888888"/>
                </a:solidFill>
              </a:defRPr>
            </a:lvl9pPr>
          </a:lstStyle>
          <a:p>
            <a:endParaRPr/>
          </a:p>
        </p:txBody>
      </p:sp>
      <p:sp>
        <p:nvSpPr>
          <p:cNvPr id="25" name="Google Shape;25;p66"/>
          <p:cNvSpPr txBox="1">
            <a:spLocks noGrp="1"/>
          </p:cNvSpPr>
          <p:nvPr>
            <p:ph type="dt" idx="10"/>
          </p:nvPr>
        </p:nvSpPr>
        <p:spPr>
          <a:xfrm>
            <a:off x="7358679" y="6116070"/>
            <a:ext cx="857473"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66"/>
          <p:cNvSpPr txBox="1">
            <a:spLocks noGrp="1"/>
          </p:cNvSpPr>
          <p:nvPr>
            <p:ph type="ftr" idx="11"/>
          </p:nvPr>
        </p:nvSpPr>
        <p:spPr>
          <a:xfrm>
            <a:off x="1986997" y="6116070"/>
            <a:ext cx="5314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66"/>
          <p:cNvSpPr txBox="1">
            <a:spLocks noGrp="1"/>
          </p:cNvSpPr>
          <p:nvPr>
            <p:ph type="sldNum" idx="12"/>
          </p:nvPr>
        </p:nvSpPr>
        <p:spPr>
          <a:xfrm>
            <a:off x="8273317" y="6116070"/>
            <a:ext cx="41348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88"/>
        <p:cNvGrpSpPr/>
        <p:nvPr/>
      </p:nvGrpSpPr>
      <p:grpSpPr>
        <a:xfrm>
          <a:off x="0" y="0"/>
          <a:ext cx="0" cy="0"/>
          <a:chOff x="0" y="0"/>
          <a:chExt cx="0" cy="0"/>
        </a:xfrm>
      </p:grpSpPr>
      <p:sp>
        <p:nvSpPr>
          <p:cNvPr id="89" name="Google Shape;89;p75"/>
          <p:cNvSpPr txBox="1">
            <a:spLocks noGrp="1"/>
          </p:cNvSpPr>
          <p:nvPr>
            <p:ph type="title"/>
          </p:nvPr>
        </p:nvSpPr>
        <p:spPr>
          <a:xfrm>
            <a:off x="1113523" y="4732865"/>
            <a:ext cx="7515991" cy="566738"/>
          </a:xfrm>
          <a:prstGeom prst="rect">
            <a:avLst/>
          </a:prstGeom>
          <a:noFill/>
          <a:ln>
            <a:noFill/>
          </a:ln>
        </p:spPr>
        <p:txBody>
          <a:bodyPr spcFirstLastPara="1" wrap="square" lIns="91425" tIns="45700" rIns="91425" bIns="45700" anchor="b" anchorCtr="0">
            <a:normAutofit/>
          </a:bodyPr>
          <a:lstStyle>
            <a:lvl1pPr lvl="0" algn="ctr">
              <a:spcBef>
                <a:spcPts val="0"/>
              </a:spcBef>
              <a:spcAft>
                <a:spcPts val="0"/>
              </a:spcAft>
              <a:buClr>
                <a:schemeClr val="dk1"/>
              </a:buClr>
              <a:buSzPts val="2400"/>
              <a:buFont typeface="Corbel"/>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75"/>
          <p:cNvSpPr>
            <a:spLocks noGrp="1"/>
          </p:cNvSpPr>
          <p:nvPr>
            <p:ph type="pic" idx="2"/>
          </p:nvPr>
        </p:nvSpPr>
        <p:spPr>
          <a:xfrm>
            <a:off x="1789975" y="932112"/>
            <a:ext cx="6171065" cy="3164976"/>
          </a:xfrm>
          <a:prstGeom prst="roundRect">
            <a:avLst>
              <a:gd name="adj" fmla="val 4380"/>
            </a:avLst>
          </a:prstGeom>
          <a:noFill/>
          <a:ln w="38100" cap="flat" cmpd="sng">
            <a:solidFill>
              <a:schemeClr val="lt2"/>
            </a:solidFill>
            <a:prstDash val="solid"/>
            <a:round/>
            <a:headEnd type="none" w="sm" len="sm"/>
            <a:tailEnd type="none" w="sm" len="sm"/>
          </a:ln>
        </p:spPr>
      </p:sp>
      <p:sp>
        <p:nvSpPr>
          <p:cNvPr id="91" name="Google Shape;91;p75"/>
          <p:cNvSpPr txBox="1">
            <a:spLocks noGrp="1"/>
          </p:cNvSpPr>
          <p:nvPr>
            <p:ph type="body" idx="1"/>
          </p:nvPr>
        </p:nvSpPr>
        <p:spPr>
          <a:xfrm>
            <a:off x="1113523" y="5299603"/>
            <a:ext cx="7515991" cy="493712"/>
          </a:xfrm>
          <a:prstGeom prst="rect">
            <a:avLst/>
          </a:prstGeom>
          <a:noFill/>
          <a:ln>
            <a:noFill/>
          </a:ln>
        </p:spPr>
        <p:txBody>
          <a:bodyPr spcFirstLastPara="1" wrap="square" lIns="91425" tIns="45700" rIns="91425" bIns="45700" anchor="ctr" anchorCtr="0">
            <a:normAutofit/>
          </a:bodyPr>
          <a:lstStyle>
            <a:lvl1pPr marL="457200" lvl="0" indent="-228600" algn="ctr">
              <a:spcBef>
                <a:spcPts val="280"/>
              </a:spcBef>
              <a:spcAft>
                <a:spcPts val="0"/>
              </a:spcAft>
              <a:buSzPts val="2030"/>
              <a:buNone/>
              <a:defRPr sz="1400"/>
            </a:lvl1pPr>
            <a:lvl2pPr marL="914400" lvl="1" indent="-228600" algn="l">
              <a:spcBef>
                <a:spcPts val="600"/>
              </a:spcBef>
              <a:spcAft>
                <a:spcPts val="0"/>
              </a:spcAft>
              <a:buSzPts val="1740"/>
              <a:buNone/>
              <a:defRPr sz="1200"/>
            </a:lvl2pPr>
            <a:lvl3pPr marL="1371600" lvl="2" indent="-228600" algn="l">
              <a:spcBef>
                <a:spcPts val="600"/>
              </a:spcBef>
              <a:spcAft>
                <a:spcPts val="0"/>
              </a:spcAft>
              <a:buSzPts val="1450"/>
              <a:buNone/>
              <a:defRPr sz="1000"/>
            </a:lvl3pPr>
            <a:lvl4pPr marL="1828800" lvl="3" indent="-228600" algn="l">
              <a:spcBef>
                <a:spcPts val="600"/>
              </a:spcBef>
              <a:spcAft>
                <a:spcPts val="0"/>
              </a:spcAft>
              <a:buSzPts val="1305"/>
              <a:buNone/>
              <a:defRPr sz="900"/>
            </a:lvl4pPr>
            <a:lvl5pPr marL="2286000" lvl="4" indent="-228600" algn="l">
              <a:spcBef>
                <a:spcPts val="600"/>
              </a:spcBef>
              <a:spcAft>
                <a:spcPts val="0"/>
              </a:spcAft>
              <a:buSzPts val="1305"/>
              <a:buNone/>
              <a:defRPr sz="900"/>
            </a:lvl5pPr>
            <a:lvl6pPr marL="2743200" lvl="5" indent="-228600" algn="l">
              <a:spcBef>
                <a:spcPts val="600"/>
              </a:spcBef>
              <a:spcAft>
                <a:spcPts val="0"/>
              </a:spcAft>
              <a:buSzPts val="1305"/>
              <a:buNone/>
              <a:defRPr sz="900"/>
            </a:lvl6pPr>
            <a:lvl7pPr marL="3200400" lvl="6" indent="-228600" algn="l">
              <a:spcBef>
                <a:spcPts val="600"/>
              </a:spcBef>
              <a:spcAft>
                <a:spcPts val="0"/>
              </a:spcAft>
              <a:buSzPts val="1305"/>
              <a:buNone/>
              <a:defRPr sz="900"/>
            </a:lvl7pPr>
            <a:lvl8pPr marL="3657600" lvl="7" indent="-228600" algn="l">
              <a:spcBef>
                <a:spcPts val="600"/>
              </a:spcBef>
              <a:spcAft>
                <a:spcPts val="0"/>
              </a:spcAft>
              <a:buSzPts val="1305"/>
              <a:buNone/>
              <a:defRPr sz="900"/>
            </a:lvl8pPr>
            <a:lvl9pPr marL="4114800" lvl="8" indent="-228600" algn="l">
              <a:spcBef>
                <a:spcPts val="600"/>
              </a:spcBef>
              <a:spcAft>
                <a:spcPts val="600"/>
              </a:spcAft>
              <a:buSzPts val="1305"/>
              <a:buNone/>
              <a:defRPr sz="900"/>
            </a:lvl9pPr>
          </a:lstStyle>
          <a:p>
            <a:endParaRPr/>
          </a:p>
        </p:txBody>
      </p:sp>
      <p:sp>
        <p:nvSpPr>
          <p:cNvPr id="92" name="Google Shape;92;p75"/>
          <p:cNvSpPr txBox="1">
            <a:spLocks noGrp="1"/>
          </p:cNvSpPr>
          <p:nvPr>
            <p:ph type="dt" idx="10"/>
          </p:nvPr>
        </p:nvSpPr>
        <p:spPr>
          <a:xfrm>
            <a:off x="7358679" y="6116070"/>
            <a:ext cx="857473"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75"/>
          <p:cNvSpPr txBox="1">
            <a:spLocks noGrp="1"/>
          </p:cNvSpPr>
          <p:nvPr>
            <p:ph type="ftr" idx="11"/>
          </p:nvPr>
        </p:nvSpPr>
        <p:spPr>
          <a:xfrm>
            <a:off x="1986997" y="6116070"/>
            <a:ext cx="5314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75"/>
          <p:cNvSpPr txBox="1">
            <a:spLocks noGrp="1"/>
          </p:cNvSpPr>
          <p:nvPr>
            <p:ph type="sldNum" idx="12"/>
          </p:nvPr>
        </p:nvSpPr>
        <p:spPr>
          <a:xfrm>
            <a:off x="8273317" y="6116070"/>
            <a:ext cx="41348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95"/>
        <p:cNvGrpSpPr/>
        <p:nvPr/>
      </p:nvGrpSpPr>
      <p:grpSpPr>
        <a:xfrm>
          <a:off x="0" y="0"/>
          <a:ext cx="0" cy="0"/>
          <a:chOff x="0" y="0"/>
          <a:chExt cx="0" cy="0"/>
        </a:xfrm>
      </p:grpSpPr>
      <p:sp>
        <p:nvSpPr>
          <p:cNvPr id="96" name="Google Shape;96;p76"/>
          <p:cNvSpPr txBox="1">
            <a:spLocks noGrp="1"/>
          </p:cNvSpPr>
          <p:nvPr>
            <p:ph type="title"/>
          </p:nvPr>
        </p:nvSpPr>
        <p:spPr>
          <a:xfrm>
            <a:off x="1113524" y="685800"/>
            <a:ext cx="7515991" cy="3048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3200"/>
              <a:buFont typeface="Corbel"/>
              <a:buNone/>
              <a:defRPr sz="32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76"/>
          <p:cNvSpPr txBox="1">
            <a:spLocks noGrp="1"/>
          </p:cNvSpPr>
          <p:nvPr>
            <p:ph type="body" idx="1"/>
          </p:nvPr>
        </p:nvSpPr>
        <p:spPr>
          <a:xfrm>
            <a:off x="1113524" y="4343400"/>
            <a:ext cx="7515992" cy="1447800"/>
          </a:xfrm>
          <a:prstGeom prst="rect">
            <a:avLst/>
          </a:prstGeom>
          <a:noFill/>
          <a:ln>
            <a:noFill/>
          </a:ln>
        </p:spPr>
        <p:txBody>
          <a:bodyPr spcFirstLastPara="1" wrap="square" lIns="91425" tIns="45700" rIns="91425" bIns="45700" anchor="ctr" anchorCtr="0">
            <a:normAutofit/>
          </a:bodyPr>
          <a:lstStyle>
            <a:lvl1pPr marL="457200" lvl="0" indent="-228600" algn="ctr">
              <a:spcBef>
                <a:spcPts val="400"/>
              </a:spcBef>
              <a:spcAft>
                <a:spcPts val="0"/>
              </a:spcAft>
              <a:buSzPts val="2900"/>
              <a:buNone/>
              <a:defRPr sz="2000">
                <a:solidFill>
                  <a:schemeClr val="dk1"/>
                </a:solidFill>
              </a:defRPr>
            </a:lvl1pPr>
            <a:lvl2pPr marL="914400" lvl="1" indent="-228600" algn="l">
              <a:spcBef>
                <a:spcPts val="600"/>
              </a:spcBef>
              <a:spcAft>
                <a:spcPts val="0"/>
              </a:spcAft>
              <a:buSzPts val="2610"/>
              <a:buNone/>
              <a:defRPr sz="1800">
                <a:solidFill>
                  <a:srgbClr val="888888"/>
                </a:solidFill>
              </a:defRPr>
            </a:lvl2pPr>
            <a:lvl3pPr marL="1371600" lvl="2" indent="-228600" algn="l">
              <a:spcBef>
                <a:spcPts val="600"/>
              </a:spcBef>
              <a:spcAft>
                <a:spcPts val="0"/>
              </a:spcAft>
              <a:buSzPts val="2320"/>
              <a:buNone/>
              <a:defRPr sz="1600">
                <a:solidFill>
                  <a:srgbClr val="888888"/>
                </a:solidFill>
              </a:defRPr>
            </a:lvl3pPr>
            <a:lvl4pPr marL="1828800" lvl="3" indent="-228600" algn="l">
              <a:spcBef>
                <a:spcPts val="600"/>
              </a:spcBef>
              <a:spcAft>
                <a:spcPts val="0"/>
              </a:spcAft>
              <a:buSzPts val="2030"/>
              <a:buNone/>
              <a:defRPr sz="1400">
                <a:solidFill>
                  <a:srgbClr val="888888"/>
                </a:solidFill>
              </a:defRPr>
            </a:lvl4pPr>
            <a:lvl5pPr marL="2286000" lvl="4" indent="-228600" algn="l">
              <a:spcBef>
                <a:spcPts val="600"/>
              </a:spcBef>
              <a:spcAft>
                <a:spcPts val="0"/>
              </a:spcAft>
              <a:buSzPts val="2030"/>
              <a:buNone/>
              <a:defRPr sz="1400">
                <a:solidFill>
                  <a:srgbClr val="888888"/>
                </a:solidFill>
              </a:defRPr>
            </a:lvl5pPr>
            <a:lvl6pPr marL="2743200" lvl="5" indent="-228600" algn="l">
              <a:spcBef>
                <a:spcPts val="600"/>
              </a:spcBef>
              <a:spcAft>
                <a:spcPts val="0"/>
              </a:spcAft>
              <a:buSzPts val="2030"/>
              <a:buNone/>
              <a:defRPr sz="1400">
                <a:solidFill>
                  <a:srgbClr val="888888"/>
                </a:solidFill>
              </a:defRPr>
            </a:lvl6pPr>
            <a:lvl7pPr marL="3200400" lvl="6" indent="-228600" algn="l">
              <a:spcBef>
                <a:spcPts val="600"/>
              </a:spcBef>
              <a:spcAft>
                <a:spcPts val="0"/>
              </a:spcAft>
              <a:buSzPts val="2030"/>
              <a:buNone/>
              <a:defRPr sz="1400">
                <a:solidFill>
                  <a:srgbClr val="888888"/>
                </a:solidFill>
              </a:defRPr>
            </a:lvl7pPr>
            <a:lvl8pPr marL="3657600" lvl="7" indent="-228600" algn="l">
              <a:spcBef>
                <a:spcPts val="600"/>
              </a:spcBef>
              <a:spcAft>
                <a:spcPts val="0"/>
              </a:spcAft>
              <a:buSzPts val="2030"/>
              <a:buNone/>
              <a:defRPr sz="1400">
                <a:solidFill>
                  <a:srgbClr val="888888"/>
                </a:solidFill>
              </a:defRPr>
            </a:lvl8pPr>
            <a:lvl9pPr marL="4114800" lvl="8" indent="-228600" algn="l">
              <a:spcBef>
                <a:spcPts val="600"/>
              </a:spcBef>
              <a:spcAft>
                <a:spcPts val="600"/>
              </a:spcAft>
              <a:buSzPts val="2030"/>
              <a:buNone/>
              <a:defRPr sz="1400">
                <a:solidFill>
                  <a:srgbClr val="888888"/>
                </a:solidFill>
              </a:defRPr>
            </a:lvl9pPr>
          </a:lstStyle>
          <a:p>
            <a:endParaRPr/>
          </a:p>
        </p:txBody>
      </p:sp>
      <p:sp>
        <p:nvSpPr>
          <p:cNvPr id="98" name="Google Shape;98;p76"/>
          <p:cNvSpPr txBox="1">
            <a:spLocks noGrp="1"/>
          </p:cNvSpPr>
          <p:nvPr>
            <p:ph type="dt" idx="10"/>
          </p:nvPr>
        </p:nvSpPr>
        <p:spPr>
          <a:xfrm>
            <a:off x="7358679" y="6116070"/>
            <a:ext cx="857473"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76"/>
          <p:cNvSpPr txBox="1">
            <a:spLocks noGrp="1"/>
          </p:cNvSpPr>
          <p:nvPr>
            <p:ph type="ftr" idx="11"/>
          </p:nvPr>
        </p:nvSpPr>
        <p:spPr>
          <a:xfrm>
            <a:off x="1986997" y="6116070"/>
            <a:ext cx="5314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 name="Google Shape;100;p76"/>
          <p:cNvSpPr txBox="1">
            <a:spLocks noGrp="1"/>
          </p:cNvSpPr>
          <p:nvPr>
            <p:ph type="sldNum" idx="12"/>
          </p:nvPr>
        </p:nvSpPr>
        <p:spPr>
          <a:xfrm>
            <a:off x="8273317" y="6116070"/>
            <a:ext cx="41348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01"/>
        <p:cNvGrpSpPr/>
        <p:nvPr/>
      </p:nvGrpSpPr>
      <p:grpSpPr>
        <a:xfrm>
          <a:off x="0" y="0"/>
          <a:ext cx="0" cy="0"/>
          <a:chOff x="0" y="0"/>
          <a:chExt cx="0" cy="0"/>
        </a:xfrm>
      </p:grpSpPr>
      <p:sp>
        <p:nvSpPr>
          <p:cNvPr id="102" name="Google Shape;102;p77"/>
          <p:cNvSpPr txBox="1"/>
          <p:nvPr/>
        </p:nvSpPr>
        <p:spPr>
          <a:xfrm>
            <a:off x="969421" y="863023"/>
            <a:ext cx="457319"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8000"/>
              <a:buFont typeface="Arial"/>
              <a:buNone/>
            </a:pPr>
            <a:r>
              <a:rPr lang="en-US" sz="8000" b="0" i="0" u="none" strike="noStrike" cap="none">
                <a:solidFill>
                  <a:schemeClr val="dk1"/>
                </a:solidFill>
                <a:latin typeface="Arial"/>
                <a:ea typeface="Arial"/>
                <a:cs typeface="Arial"/>
                <a:sym typeface="Arial"/>
              </a:rPr>
              <a:t>“</a:t>
            </a:r>
            <a:endParaRPr/>
          </a:p>
        </p:txBody>
      </p:sp>
      <p:sp>
        <p:nvSpPr>
          <p:cNvPr id="103" name="Google Shape;103;p77"/>
          <p:cNvSpPr txBox="1"/>
          <p:nvPr/>
        </p:nvSpPr>
        <p:spPr>
          <a:xfrm>
            <a:off x="8172197" y="2819399"/>
            <a:ext cx="457319"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dk1"/>
              </a:buClr>
              <a:buSzPts val="8000"/>
              <a:buFont typeface="Arial"/>
              <a:buNone/>
            </a:pPr>
            <a:r>
              <a:rPr lang="en-US" sz="8000" b="0" i="0" u="none" strike="noStrike" cap="none">
                <a:solidFill>
                  <a:schemeClr val="dk1"/>
                </a:solidFill>
                <a:latin typeface="Arial"/>
                <a:ea typeface="Arial"/>
                <a:cs typeface="Arial"/>
                <a:sym typeface="Arial"/>
              </a:rPr>
              <a:t>”</a:t>
            </a:r>
            <a:endParaRPr/>
          </a:p>
        </p:txBody>
      </p:sp>
      <p:sp>
        <p:nvSpPr>
          <p:cNvPr id="104" name="Google Shape;104;p77"/>
          <p:cNvSpPr txBox="1">
            <a:spLocks noGrp="1"/>
          </p:cNvSpPr>
          <p:nvPr>
            <p:ph type="title"/>
          </p:nvPr>
        </p:nvSpPr>
        <p:spPr>
          <a:xfrm>
            <a:off x="1426741" y="685801"/>
            <a:ext cx="6974115" cy="2743199"/>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3200"/>
              <a:buFont typeface="Corbel"/>
              <a:buNone/>
              <a:defRPr sz="3200" b="0" cap="none">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77"/>
          <p:cNvSpPr txBox="1">
            <a:spLocks noGrp="1"/>
          </p:cNvSpPr>
          <p:nvPr>
            <p:ph type="body" idx="1"/>
          </p:nvPr>
        </p:nvSpPr>
        <p:spPr>
          <a:xfrm>
            <a:off x="1598235" y="3428999"/>
            <a:ext cx="6631128" cy="381000"/>
          </a:xfrm>
          <a:prstGeom prst="rect">
            <a:avLst/>
          </a:prstGeom>
          <a:noFill/>
          <a:ln>
            <a:noFill/>
          </a:ln>
        </p:spPr>
        <p:txBody>
          <a:bodyPr spcFirstLastPara="1" wrap="square" lIns="91425" tIns="45700" rIns="91425" bIns="45700" anchor="ctr" anchorCtr="0">
            <a:normAutofit/>
          </a:bodyPr>
          <a:lstStyle>
            <a:lvl1pPr marL="457200" lvl="0" indent="-228600" algn="l">
              <a:spcBef>
                <a:spcPts val="360"/>
              </a:spcBef>
              <a:spcAft>
                <a:spcPts val="0"/>
              </a:spcAft>
              <a:buSzPts val="2610"/>
              <a:buFont typeface="Corbel"/>
              <a:buNone/>
              <a:defRPr sz="1800"/>
            </a:lvl1pPr>
            <a:lvl2pPr marL="914400" lvl="1" indent="-228600" algn="l">
              <a:spcBef>
                <a:spcPts val="600"/>
              </a:spcBef>
              <a:spcAft>
                <a:spcPts val="0"/>
              </a:spcAft>
              <a:buSzPts val="2900"/>
              <a:buFont typeface="Corbel"/>
              <a:buNone/>
              <a:defRPr/>
            </a:lvl2pPr>
            <a:lvl3pPr marL="1371600" lvl="2" indent="-228600" algn="l">
              <a:spcBef>
                <a:spcPts val="600"/>
              </a:spcBef>
              <a:spcAft>
                <a:spcPts val="0"/>
              </a:spcAft>
              <a:buSzPts val="2610"/>
              <a:buFont typeface="Corbel"/>
              <a:buNone/>
              <a:defRPr/>
            </a:lvl3pPr>
            <a:lvl4pPr marL="1828800" lvl="3" indent="-228600" algn="l">
              <a:spcBef>
                <a:spcPts val="600"/>
              </a:spcBef>
              <a:spcAft>
                <a:spcPts val="0"/>
              </a:spcAft>
              <a:buSzPts val="2320"/>
              <a:buFont typeface="Corbel"/>
              <a:buNone/>
              <a:defRPr/>
            </a:lvl4pPr>
            <a:lvl5pPr marL="2286000" lvl="4" indent="-228600" algn="l">
              <a:spcBef>
                <a:spcPts val="600"/>
              </a:spcBef>
              <a:spcAft>
                <a:spcPts val="0"/>
              </a:spcAft>
              <a:buSzPts val="2030"/>
              <a:buFont typeface="Corbel"/>
              <a:buNone/>
              <a:defRPr/>
            </a:lvl5pPr>
            <a:lvl6pPr marL="2743200" lvl="5" indent="-394335" algn="l">
              <a:spcBef>
                <a:spcPts val="600"/>
              </a:spcBef>
              <a:spcAft>
                <a:spcPts val="0"/>
              </a:spcAft>
              <a:buSzPts val="2610"/>
              <a:buChar char="•"/>
              <a:defRPr/>
            </a:lvl6pPr>
            <a:lvl7pPr marL="3200400" lvl="6" indent="-394335" algn="l">
              <a:spcBef>
                <a:spcPts val="600"/>
              </a:spcBef>
              <a:spcAft>
                <a:spcPts val="0"/>
              </a:spcAft>
              <a:buSzPts val="2610"/>
              <a:buChar char="•"/>
              <a:defRPr/>
            </a:lvl7pPr>
            <a:lvl8pPr marL="3657600" lvl="7" indent="-394334" algn="l">
              <a:spcBef>
                <a:spcPts val="600"/>
              </a:spcBef>
              <a:spcAft>
                <a:spcPts val="0"/>
              </a:spcAft>
              <a:buSzPts val="2610"/>
              <a:buChar char="•"/>
              <a:defRPr/>
            </a:lvl8pPr>
            <a:lvl9pPr marL="4114800" lvl="8" indent="-394334" algn="l">
              <a:spcBef>
                <a:spcPts val="600"/>
              </a:spcBef>
              <a:spcAft>
                <a:spcPts val="600"/>
              </a:spcAft>
              <a:buSzPts val="2610"/>
              <a:buChar char="•"/>
              <a:defRPr/>
            </a:lvl9pPr>
          </a:lstStyle>
          <a:p>
            <a:endParaRPr/>
          </a:p>
        </p:txBody>
      </p:sp>
      <p:sp>
        <p:nvSpPr>
          <p:cNvPr id="106" name="Google Shape;106;p77"/>
          <p:cNvSpPr txBox="1">
            <a:spLocks noGrp="1"/>
          </p:cNvSpPr>
          <p:nvPr>
            <p:ph type="body" idx="2"/>
          </p:nvPr>
        </p:nvSpPr>
        <p:spPr>
          <a:xfrm>
            <a:off x="1113523" y="4343400"/>
            <a:ext cx="7515991" cy="1447800"/>
          </a:xfrm>
          <a:prstGeom prst="rect">
            <a:avLst/>
          </a:prstGeom>
          <a:noFill/>
          <a:ln>
            <a:noFill/>
          </a:ln>
        </p:spPr>
        <p:txBody>
          <a:bodyPr spcFirstLastPara="1" wrap="square" lIns="91425" tIns="45700" rIns="91425" bIns="45700" anchor="ctr" anchorCtr="0">
            <a:normAutofit/>
          </a:bodyPr>
          <a:lstStyle>
            <a:lvl1pPr marL="457200" lvl="0" indent="-228600" algn="ctr">
              <a:spcBef>
                <a:spcPts val="400"/>
              </a:spcBef>
              <a:spcAft>
                <a:spcPts val="0"/>
              </a:spcAft>
              <a:buSzPts val="2900"/>
              <a:buNone/>
              <a:defRPr sz="2000">
                <a:solidFill>
                  <a:schemeClr val="dk1"/>
                </a:solidFill>
              </a:defRPr>
            </a:lvl1pPr>
            <a:lvl2pPr marL="914400" lvl="1" indent="-228600" algn="l">
              <a:spcBef>
                <a:spcPts val="600"/>
              </a:spcBef>
              <a:spcAft>
                <a:spcPts val="0"/>
              </a:spcAft>
              <a:buSzPts val="2610"/>
              <a:buNone/>
              <a:defRPr sz="1800">
                <a:solidFill>
                  <a:srgbClr val="888888"/>
                </a:solidFill>
              </a:defRPr>
            </a:lvl2pPr>
            <a:lvl3pPr marL="1371600" lvl="2" indent="-228600" algn="l">
              <a:spcBef>
                <a:spcPts val="600"/>
              </a:spcBef>
              <a:spcAft>
                <a:spcPts val="0"/>
              </a:spcAft>
              <a:buSzPts val="2320"/>
              <a:buNone/>
              <a:defRPr sz="1600">
                <a:solidFill>
                  <a:srgbClr val="888888"/>
                </a:solidFill>
              </a:defRPr>
            </a:lvl3pPr>
            <a:lvl4pPr marL="1828800" lvl="3" indent="-228600" algn="l">
              <a:spcBef>
                <a:spcPts val="600"/>
              </a:spcBef>
              <a:spcAft>
                <a:spcPts val="0"/>
              </a:spcAft>
              <a:buSzPts val="2030"/>
              <a:buNone/>
              <a:defRPr sz="1400">
                <a:solidFill>
                  <a:srgbClr val="888888"/>
                </a:solidFill>
              </a:defRPr>
            </a:lvl4pPr>
            <a:lvl5pPr marL="2286000" lvl="4" indent="-228600" algn="l">
              <a:spcBef>
                <a:spcPts val="600"/>
              </a:spcBef>
              <a:spcAft>
                <a:spcPts val="0"/>
              </a:spcAft>
              <a:buSzPts val="2030"/>
              <a:buNone/>
              <a:defRPr sz="1400">
                <a:solidFill>
                  <a:srgbClr val="888888"/>
                </a:solidFill>
              </a:defRPr>
            </a:lvl5pPr>
            <a:lvl6pPr marL="2743200" lvl="5" indent="-228600" algn="l">
              <a:spcBef>
                <a:spcPts val="600"/>
              </a:spcBef>
              <a:spcAft>
                <a:spcPts val="0"/>
              </a:spcAft>
              <a:buSzPts val="2030"/>
              <a:buNone/>
              <a:defRPr sz="1400">
                <a:solidFill>
                  <a:srgbClr val="888888"/>
                </a:solidFill>
              </a:defRPr>
            </a:lvl6pPr>
            <a:lvl7pPr marL="3200400" lvl="6" indent="-228600" algn="l">
              <a:spcBef>
                <a:spcPts val="600"/>
              </a:spcBef>
              <a:spcAft>
                <a:spcPts val="0"/>
              </a:spcAft>
              <a:buSzPts val="2030"/>
              <a:buNone/>
              <a:defRPr sz="1400">
                <a:solidFill>
                  <a:srgbClr val="888888"/>
                </a:solidFill>
              </a:defRPr>
            </a:lvl7pPr>
            <a:lvl8pPr marL="3657600" lvl="7" indent="-228600" algn="l">
              <a:spcBef>
                <a:spcPts val="600"/>
              </a:spcBef>
              <a:spcAft>
                <a:spcPts val="0"/>
              </a:spcAft>
              <a:buSzPts val="2030"/>
              <a:buNone/>
              <a:defRPr sz="1400">
                <a:solidFill>
                  <a:srgbClr val="888888"/>
                </a:solidFill>
              </a:defRPr>
            </a:lvl8pPr>
            <a:lvl9pPr marL="4114800" lvl="8" indent="-228600" algn="l">
              <a:spcBef>
                <a:spcPts val="600"/>
              </a:spcBef>
              <a:spcAft>
                <a:spcPts val="600"/>
              </a:spcAft>
              <a:buSzPts val="2030"/>
              <a:buNone/>
              <a:defRPr sz="1400">
                <a:solidFill>
                  <a:srgbClr val="888888"/>
                </a:solidFill>
              </a:defRPr>
            </a:lvl9pPr>
          </a:lstStyle>
          <a:p>
            <a:endParaRPr/>
          </a:p>
        </p:txBody>
      </p:sp>
      <p:sp>
        <p:nvSpPr>
          <p:cNvPr id="107" name="Google Shape;107;p77"/>
          <p:cNvSpPr txBox="1">
            <a:spLocks noGrp="1"/>
          </p:cNvSpPr>
          <p:nvPr>
            <p:ph type="dt" idx="10"/>
          </p:nvPr>
        </p:nvSpPr>
        <p:spPr>
          <a:xfrm>
            <a:off x="7358679" y="6116070"/>
            <a:ext cx="857473"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8" name="Google Shape;108;p77"/>
          <p:cNvSpPr txBox="1">
            <a:spLocks noGrp="1"/>
          </p:cNvSpPr>
          <p:nvPr>
            <p:ph type="ftr" idx="11"/>
          </p:nvPr>
        </p:nvSpPr>
        <p:spPr>
          <a:xfrm>
            <a:off x="1986997" y="6116070"/>
            <a:ext cx="5314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77"/>
          <p:cNvSpPr txBox="1">
            <a:spLocks noGrp="1"/>
          </p:cNvSpPr>
          <p:nvPr>
            <p:ph type="sldNum" idx="12"/>
          </p:nvPr>
        </p:nvSpPr>
        <p:spPr>
          <a:xfrm>
            <a:off x="8273317" y="6116070"/>
            <a:ext cx="41348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10"/>
        <p:cNvGrpSpPr/>
        <p:nvPr/>
      </p:nvGrpSpPr>
      <p:grpSpPr>
        <a:xfrm>
          <a:off x="0" y="0"/>
          <a:ext cx="0" cy="0"/>
          <a:chOff x="0" y="0"/>
          <a:chExt cx="0" cy="0"/>
        </a:xfrm>
      </p:grpSpPr>
      <p:sp>
        <p:nvSpPr>
          <p:cNvPr id="111" name="Google Shape;111;p78"/>
          <p:cNvSpPr txBox="1">
            <a:spLocks noGrp="1"/>
          </p:cNvSpPr>
          <p:nvPr>
            <p:ph type="title"/>
          </p:nvPr>
        </p:nvSpPr>
        <p:spPr>
          <a:xfrm>
            <a:off x="1113525" y="3308581"/>
            <a:ext cx="7515989" cy="1468800"/>
          </a:xfrm>
          <a:prstGeom prst="rect">
            <a:avLst/>
          </a:prstGeom>
          <a:noFill/>
          <a:ln>
            <a:noFill/>
          </a:ln>
        </p:spPr>
        <p:txBody>
          <a:bodyPr spcFirstLastPara="1" wrap="square" lIns="91425" tIns="45700" rIns="91425" bIns="45700" anchor="b" anchorCtr="0">
            <a:normAutofit/>
          </a:bodyPr>
          <a:lstStyle>
            <a:lvl1pPr lvl="0" algn="r">
              <a:spcBef>
                <a:spcPts val="0"/>
              </a:spcBef>
              <a:spcAft>
                <a:spcPts val="0"/>
              </a:spcAft>
              <a:buClr>
                <a:schemeClr val="dk1"/>
              </a:buClr>
              <a:buSzPts val="3200"/>
              <a:buFont typeface="Corbel"/>
              <a:buNone/>
              <a:defRPr sz="32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2" name="Google Shape;112;p78"/>
          <p:cNvSpPr txBox="1">
            <a:spLocks noGrp="1"/>
          </p:cNvSpPr>
          <p:nvPr>
            <p:ph type="body" idx="1"/>
          </p:nvPr>
        </p:nvSpPr>
        <p:spPr>
          <a:xfrm>
            <a:off x="1113524" y="4777381"/>
            <a:ext cx="7515990" cy="860400"/>
          </a:xfrm>
          <a:prstGeom prst="rect">
            <a:avLst/>
          </a:prstGeom>
          <a:noFill/>
          <a:ln>
            <a:noFill/>
          </a:ln>
        </p:spPr>
        <p:txBody>
          <a:bodyPr spcFirstLastPara="1" wrap="square" lIns="91425" tIns="45700" rIns="91425" bIns="45700" anchor="t" anchorCtr="0">
            <a:normAutofit/>
          </a:bodyPr>
          <a:lstStyle>
            <a:lvl1pPr marL="457200" lvl="0" indent="-228600" algn="r">
              <a:spcBef>
                <a:spcPts val="400"/>
              </a:spcBef>
              <a:spcAft>
                <a:spcPts val="0"/>
              </a:spcAft>
              <a:buSzPts val="2900"/>
              <a:buNone/>
              <a:defRPr sz="2000">
                <a:solidFill>
                  <a:schemeClr val="dk1"/>
                </a:solidFill>
              </a:defRPr>
            </a:lvl1pPr>
            <a:lvl2pPr marL="914400" lvl="1" indent="-228600" algn="l">
              <a:spcBef>
                <a:spcPts val="600"/>
              </a:spcBef>
              <a:spcAft>
                <a:spcPts val="0"/>
              </a:spcAft>
              <a:buSzPts val="2610"/>
              <a:buNone/>
              <a:defRPr sz="1800">
                <a:solidFill>
                  <a:srgbClr val="888888"/>
                </a:solidFill>
              </a:defRPr>
            </a:lvl2pPr>
            <a:lvl3pPr marL="1371600" lvl="2" indent="-228600" algn="l">
              <a:spcBef>
                <a:spcPts val="600"/>
              </a:spcBef>
              <a:spcAft>
                <a:spcPts val="0"/>
              </a:spcAft>
              <a:buSzPts val="2320"/>
              <a:buNone/>
              <a:defRPr sz="1600">
                <a:solidFill>
                  <a:srgbClr val="888888"/>
                </a:solidFill>
              </a:defRPr>
            </a:lvl3pPr>
            <a:lvl4pPr marL="1828800" lvl="3" indent="-228600" algn="l">
              <a:spcBef>
                <a:spcPts val="600"/>
              </a:spcBef>
              <a:spcAft>
                <a:spcPts val="0"/>
              </a:spcAft>
              <a:buSzPts val="2030"/>
              <a:buNone/>
              <a:defRPr sz="1400">
                <a:solidFill>
                  <a:srgbClr val="888888"/>
                </a:solidFill>
              </a:defRPr>
            </a:lvl4pPr>
            <a:lvl5pPr marL="2286000" lvl="4" indent="-228600" algn="l">
              <a:spcBef>
                <a:spcPts val="600"/>
              </a:spcBef>
              <a:spcAft>
                <a:spcPts val="0"/>
              </a:spcAft>
              <a:buSzPts val="2030"/>
              <a:buNone/>
              <a:defRPr sz="1400">
                <a:solidFill>
                  <a:srgbClr val="888888"/>
                </a:solidFill>
              </a:defRPr>
            </a:lvl5pPr>
            <a:lvl6pPr marL="2743200" lvl="5" indent="-228600" algn="l">
              <a:spcBef>
                <a:spcPts val="600"/>
              </a:spcBef>
              <a:spcAft>
                <a:spcPts val="0"/>
              </a:spcAft>
              <a:buSzPts val="2030"/>
              <a:buNone/>
              <a:defRPr sz="1400">
                <a:solidFill>
                  <a:srgbClr val="888888"/>
                </a:solidFill>
              </a:defRPr>
            </a:lvl6pPr>
            <a:lvl7pPr marL="3200400" lvl="6" indent="-228600" algn="l">
              <a:spcBef>
                <a:spcPts val="600"/>
              </a:spcBef>
              <a:spcAft>
                <a:spcPts val="0"/>
              </a:spcAft>
              <a:buSzPts val="2030"/>
              <a:buNone/>
              <a:defRPr sz="1400">
                <a:solidFill>
                  <a:srgbClr val="888888"/>
                </a:solidFill>
              </a:defRPr>
            </a:lvl7pPr>
            <a:lvl8pPr marL="3657600" lvl="7" indent="-228600" algn="l">
              <a:spcBef>
                <a:spcPts val="600"/>
              </a:spcBef>
              <a:spcAft>
                <a:spcPts val="0"/>
              </a:spcAft>
              <a:buSzPts val="2030"/>
              <a:buNone/>
              <a:defRPr sz="1400">
                <a:solidFill>
                  <a:srgbClr val="888888"/>
                </a:solidFill>
              </a:defRPr>
            </a:lvl8pPr>
            <a:lvl9pPr marL="4114800" lvl="8" indent="-228600" algn="l">
              <a:spcBef>
                <a:spcPts val="600"/>
              </a:spcBef>
              <a:spcAft>
                <a:spcPts val="600"/>
              </a:spcAft>
              <a:buSzPts val="2030"/>
              <a:buNone/>
              <a:defRPr sz="1400">
                <a:solidFill>
                  <a:srgbClr val="888888"/>
                </a:solidFill>
              </a:defRPr>
            </a:lvl9pPr>
          </a:lstStyle>
          <a:p>
            <a:endParaRPr/>
          </a:p>
        </p:txBody>
      </p:sp>
      <p:sp>
        <p:nvSpPr>
          <p:cNvPr id="113" name="Google Shape;113;p78"/>
          <p:cNvSpPr txBox="1">
            <a:spLocks noGrp="1"/>
          </p:cNvSpPr>
          <p:nvPr>
            <p:ph type="dt" idx="10"/>
          </p:nvPr>
        </p:nvSpPr>
        <p:spPr>
          <a:xfrm>
            <a:off x="7358679" y="6116070"/>
            <a:ext cx="857473"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4" name="Google Shape;114;p78"/>
          <p:cNvSpPr txBox="1">
            <a:spLocks noGrp="1"/>
          </p:cNvSpPr>
          <p:nvPr>
            <p:ph type="ftr" idx="11"/>
          </p:nvPr>
        </p:nvSpPr>
        <p:spPr>
          <a:xfrm>
            <a:off x="1986997" y="6116070"/>
            <a:ext cx="5314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5" name="Google Shape;115;p78"/>
          <p:cNvSpPr txBox="1">
            <a:spLocks noGrp="1"/>
          </p:cNvSpPr>
          <p:nvPr>
            <p:ph type="sldNum" idx="12"/>
          </p:nvPr>
        </p:nvSpPr>
        <p:spPr>
          <a:xfrm>
            <a:off x="8273317" y="6116070"/>
            <a:ext cx="41348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116"/>
        <p:cNvGrpSpPr/>
        <p:nvPr/>
      </p:nvGrpSpPr>
      <p:grpSpPr>
        <a:xfrm>
          <a:off x="0" y="0"/>
          <a:ext cx="0" cy="0"/>
          <a:chOff x="0" y="0"/>
          <a:chExt cx="0" cy="0"/>
        </a:xfrm>
      </p:grpSpPr>
      <p:sp>
        <p:nvSpPr>
          <p:cNvPr id="117" name="Google Shape;117;p79"/>
          <p:cNvSpPr txBox="1"/>
          <p:nvPr/>
        </p:nvSpPr>
        <p:spPr>
          <a:xfrm>
            <a:off x="969421" y="863023"/>
            <a:ext cx="457319"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8000"/>
              <a:buFont typeface="Arial"/>
              <a:buNone/>
            </a:pPr>
            <a:r>
              <a:rPr lang="en-US" sz="8000" b="0" i="0" u="none" strike="noStrike" cap="none">
                <a:solidFill>
                  <a:schemeClr val="dk1"/>
                </a:solidFill>
                <a:latin typeface="Arial"/>
                <a:ea typeface="Arial"/>
                <a:cs typeface="Arial"/>
                <a:sym typeface="Arial"/>
              </a:rPr>
              <a:t>“</a:t>
            </a:r>
            <a:endParaRPr/>
          </a:p>
        </p:txBody>
      </p:sp>
      <p:sp>
        <p:nvSpPr>
          <p:cNvPr id="118" name="Google Shape;118;p79"/>
          <p:cNvSpPr txBox="1"/>
          <p:nvPr/>
        </p:nvSpPr>
        <p:spPr>
          <a:xfrm>
            <a:off x="8172197" y="2819399"/>
            <a:ext cx="457319"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dk1"/>
              </a:buClr>
              <a:buSzPts val="8000"/>
              <a:buFont typeface="Arial"/>
              <a:buNone/>
            </a:pPr>
            <a:r>
              <a:rPr lang="en-US" sz="8000" b="0" i="0" u="none" strike="noStrike" cap="none">
                <a:solidFill>
                  <a:schemeClr val="dk1"/>
                </a:solidFill>
                <a:latin typeface="Arial"/>
                <a:ea typeface="Arial"/>
                <a:cs typeface="Arial"/>
                <a:sym typeface="Arial"/>
              </a:rPr>
              <a:t>”</a:t>
            </a:r>
            <a:endParaRPr/>
          </a:p>
        </p:txBody>
      </p:sp>
      <p:sp>
        <p:nvSpPr>
          <p:cNvPr id="119" name="Google Shape;119;p79"/>
          <p:cNvSpPr txBox="1">
            <a:spLocks noGrp="1"/>
          </p:cNvSpPr>
          <p:nvPr>
            <p:ph type="title"/>
          </p:nvPr>
        </p:nvSpPr>
        <p:spPr>
          <a:xfrm>
            <a:off x="1426741" y="685801"/>
            <a:ext cx="6974115" cy="2743199"/>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3200"/>
              <a:buFont typeface="Corbel"/>
              <a:buNone/>
              <a:defRPr sz="3200" b="0" cap="none">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0" name="Google Shape;120;p79"/>
          <p:cNvSpPr txBox="1">
            <a:spLocks noGrp="1"/>
          </p:cNvSpPr>
          <p:nvPr>
            <p:ph type="body" idx="1"/>
          </p:nvPr>
        </p:nvSpPr>
        <p:spPr>
          <a:xfrm>
            <a:off x="1113525" y="3886200"/>
            <a:ext cx="7515990" cy="889000"/>
          </a:xfrm>
          <a:prstGeom prst="rect">
            <a:avLst/>
          </a:prstGeom>
          <a:noFill/>
          <a:ln>
            <a:noFill/>
          </a:ln>
        </p:spPr>
        <p:txBody>
          <a:bodyPr spcFirstLastPara="1" wrap="square" lIns="91425" tIns="45700" rIns="91425" bIns="45700" anchor="b" anchorCtr="0">
            <a:normAutofit/>
          </a:bodyPr>
          <a:lstStyle>
            <a:lvl1pPr marL="457200" lvl="0" indent="-228600" algn="r">
              <a:spcBef>
                <a:spcPts val="480"/>
              </a:spcBef>
              <a:spcAft>
                <a:spcPts val="0"/>
              </a:spcAft>
              <a:buSzPts val="3480"/>
              <a:buNone/>
              <a:defRPr sz="2400" b="0" cap="none">
                <a:solidFill>
                  <a:schemeClr val="dk1"/>
                </a:solidFill>
              </a:defRPr>
            </a:lvl1pPr>
            <a:lvl2pPr marL="914400" lvl="1" indent="-394335" algn="l">
              <a:spcBef>
                <a:spcPts val="600"/>
              </a:spcBef>
              <a:spcAft>
                <a:spcPts val="0"/>
              </a:spcAft>
              <a:buSzPts val="2610"/>
              <a:buChar char="•"/>
              <a:defRPr/>
            </a:lvl2pPr>
            <a:lvl3pPr marL="1371600" lvl="2" indent="-394335" algn="l">
              <a:spcBef>
                <a:spcPts val="600"/>
              </a:spcBef>
              <a:spcAft>
                <a:spcPts val="0"/>
              </a:spcAft>
              <a:buSzPts val="2610"/>
              <a:buChar char="•"/>
              <a:defRPr/>
            </a:lvl3pPr>
            <a:lvl4pPr marL="1828800" lvl="3" indent="-394335" algn="l">
              <a:spcBef>
                <a:spcPts val="600"/>
              </a:spcBef>
              <a:spcAft>
                <a:spcPts val="0"/>
              </a:spcAft>
              <a:buSzPts val="2610"/>
              <a:buChar char="•"/>
              <a:defRPr/>
            </a:lvl4pPr>
            <a:lvl5pPr marL="2286000" lvl="4" indent="-394335" algn="l">
              <a:spcBef>
                <a:spcPts val="600"/>
              </a:spcBef>
              <a:spcAft>
                <a:spcPts val="0"/>
              </a:spcAft>
              <a:buSzPts val="2610"/>
              <a:buChar char="•"/>
              <a:defRPr/>
            </a:lvl5pPr>
            <a:lvl6pPr marL="2743200" lvl="5" indent="-394335" algn="l">
              <a:spcBef>
                <a:spcPts val="600"/>
              </a:spcBef>
              <a:spcAft>
                <a:spcPts val="0"/>
              </a:spcAft>
              <a:buSzPts val="2610"/>
              <a:buChar char="•"/>
              <a:defRPr/>
            </a:lvl6pPr>
            <a:lvl7pPr marL="3200400" lvl="6" indent="-394335" algn="l">
              <a:spcBef>
                <a:spcPts val="600"/>
              </a:spcBef>
              <a:spcAft>
                <a:spcPts val="0"/>
              </a:spcAft>
              <a:buSzPts val="2610"/>
              <a:buChar char="•"/>
              <a:defRPr/>
            </a:lvl7pPr>
            <a:lvl8pPr marL="3657600" lvl="7" indent="-394334" algn="l">
              <a:spcBef>
                <a:spcPts val="600"/>
              </a:spcBef>
              <a:spcAft>
                <a:spcPts val="0"/>
              </a:spcAft>
              <a:buSzPts val="2610"/>
              <a:buChar char="•"/>
              <a:defRPr/>
            </a:lvl8pPr>
            <a:lvl9pPr marL="4114800" lvl="8" indent="-394334" algn="l">
              <a:spcBef>
                <a:spcPts val="600"/>
              </a:spcBef>
              <a:spcAft>
                <a:spcPts val="600"/>
              </a:spcAft>
              <a:buSzPts val="2610"/>
              <a:buChar char="•"/>
              <a:defRPr/>
            </a:lvl9pPr>
          </a:lstStyle>
          <a:p>
            <a:endParaRPr/>
          </a:p>
        </p:txBody>
      </p:sp>
      <p:sp>
        <p:nvSpPr>
          <p:cNvPr id="121" name="Google Shape;121;p79"/>
          <p:cNvSpPr txBox="1">
            <a:spLocks noGrp="1"/>
          </p:cNvSpPr>
          <p:nvPr>
            <p:ph type="body" idx="2"/>
          </p:nvPr>
        </p:nvSpPr>
        <p:spPr>
          <a:xfrm>
            <a:off x="1113524" y="4775200"/>
            <a:ext cx="7515990" cy="1016000"/>
          </a:xfrm>
          <a:prstGeom prst="rect">
            <a:avLst/>
          </a:prstGeom>
          <a:noFill/>
          <a:ln>
            <a:noFill/>
          </a:ln>
        </p:spPr>
        <p:txBody>
          <a:bodyPr spcFirstLastPara="1" wrap="square" lIns="91425" tIns="45700" rIns="91425" bIns="45700" anchor="t" anchorCtr="0">
            <a:normAutofit/>
          </a:bodyPr>
          <a:lstStyle>
            <a:lvl1pPr marL="457200" lvl="0" indent="-228600" algn="r">
              <a:spcBef>
                <a:spcPts val="360"/>
              </a:spcBef>
              <a:spcAft>
                <a:spcPts val="0"/>
              </a:spcAft>
              <a:buSzPts val="2610"/>
              <a:buNone/>
              <a:defRPr sz="1800">
                <a:solidFill>
                  <a:schemeClr val="dk1"/>
                </a:solidFill>
              </a:defRPr>
            </a:lvl1pPr>
            <a:lvl2pPr marL="914400" lvl="1" indent="-228600" algn="l">
              <a:spcBef>
                <a:spcPts val="600"/>
              </a:spcBef>
              <a:spcAft>
                <a:spcPts val="0"/>
              </a:spcAft>
              <a:buSzPts val="2610"/>
              <a:buNone/>
              <a:defRPr sz="1800">
                <a:solidFill>
                  <a:srgbClr val="888888"/>
                </a:solidFill>
              </a:defRPr>
            </a:lvl2pPr>
            <a:lvl3pPr marL="1371600" lvl="2" indent="-228600" algn="l">
              <a:spcBef>
                <a:spcPts val="600"/>
              </a:spcBef>
              <a:spcAft>
                <a:spcPts val="0"/>
              </a:spcAft>
              <a:buSzPts val="2320"/>
              <a:buNone/>
              <a:defRPr sz="1600">
                <a:solidFill>
                  <a:srgbClr val="888888"/>
                </a:solidFill>
              </a:defRPr>
            </a:lvl3pPr>
            <a:lvl4pPr marL="1828800" lvl="3" indent="-228600" algn="l">
              <a:spcBef>
                <a:spcPts val="600"/>
              </a:spcBef>
              <a:spcAft>
                <a:spcPts val="0"/>
              </a:spcAft>
              <a:buSzPts val="2030"/>
              <a:buNone/>
              <a:defRPr sz="1400">
                <a:solidFill>
                  <a:srgbClr val="888888"/>
                </a:solidFill>
              </a:defRPr>
            </a:lvl4pPr>
            <a:lvl5pPr marL="2286000" lvl="4" indent="-228600" algn="l">
              <a:spcBef>
                <a:spcPts val="600"/>
              </a:spcBef>
              <a:spcAft>
                <a:spcPts val="0"/>
              </a:spcAft>
              <a:buSzPts val="2030"/>
              <a:buNone/>
              <a:defRPr sz="1400">
                <a:solidFill>
                  <a:srgbClr val="888888"/>
                </a:solidFill>
              </a:defRPr>
            </a:lvl5pPr>
            <a:lvl6pPr marL="2743200" lvl="5" indent="-228600" algn="l">
              <a:spcBef>
                <a:spcPts val="600"/>
              </a:spcBef>
              <a:spcAft>
                <a:spcPts val="0"/>
              </a:spcAft>
              <a:buSzPts val="2030"/>
              <a:buNone/>
              <a:defRPr sz="1400">
                <a:solidFill>
                  <a:srgbClr val="888888"/>
                </a:solidFill>
              </a:defRPr>
            </a:lvl6pPr>
            <a:lvl7pPr marL="3200400" lvl="6" indent="-228600" algn="l">
              <a:spcBef>
                <a:spcPts val="600"/>
              </a:spcBef>
              <a:spcAft>
                <a:spcPts val="0"/>
              </a:spcAft>
              <a:buSzPts val="2030"/>
              <a:buNone/>
              <a:defRPr sz="1400">
                <a:solidFill>
                  <a:srgbClr val="888888"/>
                </a:solidFill>
              </a:defRPr>
            </a:lvl7pPr>
            <a:lvl8pPr marL="3657600" lvl="7" indent="-228600" algn="l">
              <a:spcBef>
                <a:spcPts val="600"/>
              </a:spcBef>
              <a:spcAft>
                <a:spcPts val="0"/>
              </a:spcAft>
              <a:buSzPts val="2030"/>
              <a:buNone/>
              <a:defRPr sz="1400">
                <a:solidFill>
                  <a:srgbClr val="888888"/>
                </a:solidFill>
              </a:defRPr>
            </a:lvl8pPr>
            <a:lvl9pPr marL="4114800" lvl="8" indent="-228600" algn="l">
              <a:spcBef>
                <a:spcPts val="600"/>
              </a:spcBef>
              <a:spcAft>
                <a:spcPts val="600"/>
              </a:spcAft>
              <a:buSzPts val="2030"/>
              <a:buNone/>
              <a:defRPr sz="1400">
                <a:solidFill>
                  <a:srgbClr val="888888"/>
                </a:solidFill>
              </a:defRPr>
            </a:lvl9pPr>
          </a:lstStyle>
          <a:p>
            <a:endParaRPr/>
          </a:p>
        </p:txBody>
      </p:sp>
      <p:sp>
        <p:nvSpPr>
          <p:cNvPr id="122" name="Google Shape;122;p79"/>
          <p:cNvSpPr txBox="1">
            <a:spLocks noGrp="1"/>
          </p:cNvSpPr>
          <p:nvPr>
            <p:ph type="dt" idx="10"/>
          </p:nvPr>
        </p:nvSpPr>
        <p:spPr>
          <a:xfrm>
            <a:off x="7358679" y="6116070"/>
            <a:ext cx="857473"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3" name="Google Shape;123;p79"/>
          <p:cNvSpPr txBox="1">
            <a:spLocks noGrp="1"/>
          </p:cNvSpPr>
          <p:nvPr>
            <p:ph type="ftr" idx="11"/>
          </p:nvPr>
        </p:nvSpPr>
        <p:spPr>
          <a:xfrm>
            <a:off x="1986997" y="6116070"/>
            <a:ext cx="5314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4" name="Google Shape;124;p79"/>
          <p:cNvSpPr txBox="1">
            <a:spLocks noGrp="1"/>
          </p:cNvSpPr>
          <p:nvPr>
            <p:ph type="sldNum" idx="12"/>
          </p:nvPr>
        </p:nvSpPr>
        <p:spPr>
          <a:xfrm>
            <a:off x="8273317" y="6116070"/>
            <a:ext cx="41348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25"/>
        <p:cNvGrpSpPr/>
        <p:nvPr/>
      </p:nvGrpSpPr>
      <p:grpSpPr>
        <a:xfrm>
          <a:off x="0" y="0"/>
          <a:ext cx="0" cy="0"/>
          <a:chOff x="0" y="0"/>
          <a:chExt cx="0" cy="0"/>
        </a:xfrm>
      </p:grpSpPr>
      <p:sp>
        <p:nvSpPr>
          <p:cNvPr id="126" name="Google Shape;126;p80"/>
          <p:cNvSpPr txBox="1">
            <a:spLocks noGrp="1"/>
          </p:cNvSpPr>
          <p:nvPr>
            <p:ph type="title"/>
          </p:nvPr>
        </p:nvSpPr>
        <p:spPr>
          <a:xfrm>
            <a:off x="1113525" y="685801"/>
            <a:ext cx="7515991" cy="27273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000"/>
              <a:buFont typeface="Corbel"/>
              <a:buNone/>
              <a:defRPr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7" name="Google Shape;127;p80"/>
          <p:cNvSpPr txBox="1">
            <a:spLocks noGrp="1"/>
          </p:cNvSpPr>
          <p:nvPr>
            <p:ph type="body" idx="1"/>
          </p:nvPr>
        </p:nvSpPr>
        <p:spPr>
          <a:xfrm>
            <a:off x="1113524" y="3505200"/>
            <a:ext cx="7515992" cy="838200"/>
          </a:xfrm>
          <a:prstGeom prst="rect">
            <a:avLst/>
          </a:prstGeom>
          <a:noFill/>
          <a:ln>
            <a:noFill/>
          </a:ln>
        </p:spPr>
        <p:txBody>
          <a:bodyPr spcFirstLastPara="1" wrap="square" lIns="91425" tIns="45700" rIns="91425" bIns="45700" anchor="b" anchorCtr="0">
            <a:normAutofit/>
          </a:bodyPr>
          <a:lstStyle>
            <a:lvl1pPr marL="457200" lvl="0" indent="-228600" algn="l">
              <a:spcBef>
                <a:spcPts val="560"/>
              </a:spcBef>
              <a:spcAft>
                <a:spcPts val="0"/>
              </a:spcAft>
              <a:buSzPts val="4060"/>
              <a:buNone/>
              <a:defRPr sz="2800" b="0" cap="none">
                <a:solidFill>
                  <a:schemeClr val="dk1"/>
                </a:solidFill>
              </a:defRPr>
            </a:lvl1pPr>
            <a:lvl2pPr marL="914400" lvl="1" indent="-394335" algn="l">
              <a:spcBef>
                <a:spcPts val="600"/>
              </a:spcBef>
              <a:spcAft>
                <a:spcPts val="0"/>
              </a:spcAft>
              <a:buSzPts val="2610"/>
              <a:buChar char="•"/>
              <a:defRPr/>
            </a:lvl2pPr>
            <a:lvl3pPr marL="1371600" lvl="2" indent="-394335" algn="l">
              <a:spcBef>
                <a:spcPts val="600"/>
              </a:spcBef>
              <a:spcAft>
                <a:spcPts val="0"/>
              </a:spcAft>
              <a:buSzPts val="2610"/>
              <a:buChar char="•"/>
              <a:defRPr/>
            </a:lvl3pPr>
            <a:lvl4pPr marL="1828800" lvl="3" indent="-394335" algn="l">
              <a:spcBef>
                <a:spcPts val="600"/>
              </a:spcBef>
              <a:spcAft>
                <a:spcPts val="0"/>
              </a:spcAft>
              <a:buSzPts val="2610"/>
              <a:buChar char="•"/>
              <a:defRPr/>
            </a:lvl4pPr>
            <a:lvl5pPr marL="2286000" lvl="4" indent="-394335" algn="l">
              <a:spcBef>
                <a:spcPts val="600"/>
              </a:spcBef>
              <a:spcAft>
                <a:spcPts val="0"/>
              </a:spcAft>
              <a:buSzPts val="2610"/>
              <a:buChar char="•"/>
              <a:defRPr/>
            </a:lvl5pPr>
            <a:lvl6pPr marL="2743200" lvl="5" indent="-394335" algn="l">
              <a:spcBef>
                <a:spcPts val="600"/>
              </a:spcBef>
              <a:spcAft>
                <a:spcPts val="0"/>
              </a:spcAft>
              <a:buSzPts val="2610"/>
              <a:buChar char="•"/>
              <a:defRPr/>
            </a:lvl6pPr>
            <a:lvl7pPr marL="3200400" lvl="6" indent="-394335" algn="l">
              <a:spcBef>
                <a:spcPts val="600"/>
              </a:spcBef>
              <a:spcAft>
                <a:spcPts val="0"/>
              </a:spcAft>
              <a:buSzPts val="2610"/>
              <a:buChar char="•"/>
              <a:defRPr/>
            </a:lvl7pPr>
            <a:lvl8pPr marL="3657600" lvl="7" indent="-394334" algn="l">
              <a:spcBef>
                <a:spcPts val="600"/>
              </a:spcBef>
              <a:spcAft>
                <a:spcPts val="0"/>
              </a:spcAft>
              <a:buSzPts val="2610"/>
              <a:buChar char="•"/>
              <a:defRPr/>
            </a:lvl8pPr>
            <a:lvl9pPr marL="4114800" lvl="8" indent="-394334" algn="l">
              <a:spcBef>
                <a:spcPts val="600"/>
              </a:spcBef>
              <a:spcAft>
                <a:spcPts val="600"/>
              </a:spcAft>
              <a:buSzPts val="2610"/>
              <a:buChar char="•"/>
              <a:defRPr/>
            </a:lvl9pPr>
          </a:lstStyle>
          <a:p>
            <a:endParaRPr/>
          </a:p>
        </p:txBody>
      </p:sp>
      <p:sp>
        <p:nvSpPr>
          <p:cNvPr id="128" name="Google Shape;128;p80"/>
          <p:cNvSpPr txBox="1">
            <a:spLocks noGrp="1"/>
          </p:cNvSpPr>
          <p:nvPr>
            <p:ph type="body" idx="2"/>
          </p:nvPr>
        </p:nvSpPr>
        <p:spPr>
          <a:xfrm>
            <a:off x="1113524" y="4343400"/>
            <a:ext cx="7515992" cy="1447800"/>
          </a:xfrm>
          <a:prstGeom prst="rect">
            <a:avLst/>
          </a:prstGeom>
          <a:noFill/>
          <a:ln>
            <a:noFill/>
          </a:ln>
        </p:spPr>
        <p:txBody>
          <a:bodyPr spcFirstLastPara="1" wrap="square" lIns="91425" tIns="45700" rIns="91425" bIns="45700" anchor="t" anchorCtr="0">
            <a:normAutofit/>
          </a:bodyPr>
          <a:lstStyle>
            <a:lvl1pPr marL="457200" lvl="0" indent="-228600" algn="l">
              <a:spcBef>
                <a:spcPts val="360"/>
              </a:spcBef>
              <a:spcAft>
                <a:spcPts val="0"/>
              </a:spcAft>
              <a:buSzPts val="2610"/>
              <a:buNone/>
              <a:defRPr sz="1800">
                <a:solidFill>
                  <a:schemeClr val="dk1"/>
                </a:solidFill>
              </a:defRPr>
            </a:lvl1pPr>
            <a:lvl2pPr marL="914400" lvl="1" indent="-228600" algn="l">
              <a:spcBef>
                <a:spcPts val="600"/>
              </a:spcBef>
              <a:spcAft>
                <a:spcPts val="0"/>
              </a:spcAft>
              <a:buSzPts val="2610"/>
              <a:buNone/>
              <a:defRPr sz="1800">
                <a:solidFill>
                  <a:srgbClr val="888888"/>
                </a:solidFill>
              </a:defRPr>
            </a:lvl2pPr>
            <a:lvl3pPr marL="1371600" lvl="2" indent="-228600" algn="l">
              <a:spcBef>
                <a:spcPts val="600"/>
              </a:spcBef>
              <a:spcAft>
                <a:spcPts val="0"/>
              </a:spcAft>
              <a:buSzPts val="2320"/>
              <a:buNone/>
              <a:defRPr sz="1600">
                <a:solidFill>
                  <a:srgbClr val="888888"/>
                </a:solidFill>
              </a:defRPr>
            </a:lvl3pPr>
            <a:lvl4pPr marL="1828800" lvl="3" indent="-228600" algn="l">
              <a:spcBef>
                <a:spcPts val="600"/>
              </a:spcBef>
              <a:spcAft>
                <a:spcPts val="0"/>
              </a:spcAft>
              <a:buSzPts val="2030"/>
              <a:buNone/>
              <a:defRPr sz="1400">
                <a:solidFill>
                  <a:srgbClr val="888888"/>
                </a:solidFill>
              </a:defRPr>
            </a:lvl4pPr>
            <a:lvl5pPr marL="2286000" lvl="4" indent="-228600" algn="l">
              <a:spcBef>
                <a:spcPts val="600"/>
              </a:spcBef>
              <a:spcAft>
                <a:spcPts val="0"/>
              </a:spcAft>
              <a:buSzPts val="2030"/>
              <a:buNone/>
              <a:defRPr sz="1400">
                <a:solidFill>
                  <a:srgbClr val="888888"/>
                </a:solidFill>
              </a:defRPr>
            </a:lvl5pPr>
            <a:lvl6pPr marL="2743200" lvl="5" indent="-228600" algn="l">
              <a:spcBef>
                <a:spcPts val="600"/>
              </a:spcBef>
              <a:spcAft>
                <a:spcPts val="0"/>
              </a:spcAft>
              <a:buSzPts val="2030"/>
              <a:buNone/>
              <a:defRPr sz="1400">
                <a:solidFill>
                  <a:srgbClr val="888888"/>
                </a:solidFill>
              </a:defRPr>
            </a:lvl6pPr>
            <a:lvl7pPr marL="3200400" lvl="6" indent="-228600" algn="l">
              <a:spcBef>
                <a:spcPts val="600"/>
              </a:spcBef>
              <a:spcAft>
                <a:spcPts val="0"/>
              </a:spcAft>
              <a:buSzPts val="2030"/>
              <a:buNone/>
              <a:defRPr sz="1400">
                <a:solidFill>
                  <a:srgbClr val="888888"/>
                </a:solidFill>
              </a:defRPr>
            </a:lvl7pPr>
            <a:lvl8pPr marL="3657600" lvl="7" indent="-228600" algn="l">
              <a:spcBef>
                <a:spcPts val="600"/>
              </a:spcBef>
              <a:spcAft>
                <a:spcPts val="0"/>
              </a:spcAft>
              <a:buSzPts val="2030"/>
              <a:buNone/>
              <a:defRPr sz="1400">
                <a:solidFill>
                  <a:srgbClr val="888888"/>
                </a:solidFill>
              </a:defRPr>
            </a:lvl8pPr>
            <a:lvl9pPr marL="4114800" lvl="8" indent="-228600" algn="l">
              <a:spcBef>
                <a:spcPts val="600"/>
              </a:spcBef>
              <a:spcAft>
                <a:spcPts val="600"/>
              </a:spcAft>
              <a:buSzPts val="2030"/>
              <a:buNone/>
              <a:defRPr sz="1400">
                <a:solidFill>
                  <a:srgbClr val="888888"/>
                </a:solidFill>
              </a:defRPr>
            </a:lvl9pPr>
          </a:lstStyle>
          <a:p>
            <a:endParaRPr/>
          </a:p>
        </p:txBody>
      </p:sp>
      <p:sp>
        <p:nvSpPr>
          <p:cNvPr id="129" name="Google Shape;129;p80"/>
          <p:cNvSpPr txBox="1">
            <a:spLocks noGrp="1"/>
          </p:cNvSpPr>
          <p:nvPr>
            <p:ph type="dt" idx="10"/>
          </p:nvPr>
        </p:nvSpPr>
        <p:spPr>
          <a:xfrm>
            <a:off x="7358679" y="6116070"/>
            <a:ext cx="857473"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0" name="Google Shape;130;p80"/>
          <p:cNvSpPr txBox="1">
            <a:spLocks noGrp="1"/>
          </p:cNvSpPr>
          <p:nvPr>
            <p:ph type="ftr" idx="11"/>
          </p:nvPr>
        </p:nvSpPr>
        <p:spPr>
          <a:xfrm>
            <a:off x="1986997" y="6116070"/>
            <a:ext cx="5314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1" name="Google Shape;131;p80"/>
          <p:cNvSpPr txBox="1">
            <a:spLocks noGrp="1"/>
          </p:cNvSpPr>
          <p:nvPr>
            <p:ph type="sldNum" idx="12"/>
          </p:nvPr>
        </p:nvSpPr>
        <p:spPr>
          <a:xfrm>
            <a:off x="8273317" y="6116070"/>
            <a:ext cx="41348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32"/>
        <p:cNvGrpSpPr/>
        <p:nvPr/>
      </p:nvGrpSpPr>
      <p:grpSpPr>
        <a:xfrm>
          <a:off x="0" y="0"/>
          <a:ext cx="0" cy="0"/>
          <a:chOff x="0" y="0"/>
          <a:chExt cx="0" cy="0"/>
        </a:xfrm>
      </p:grpSpPr>
      <p:sp>
        <p:nvSpPr>
          <p:cNvPr id="133" name="Google Shape;133;p81"/>
          <p:cNvSpPr txBox="1">
            <a:spLocks noGrp="1"/>
          </p:cNvSpPr>
          <p:nvPr>
            <p:ph type="title"/>
          </p:nvPr>
        </p:nvSpPr>
        <p:spPr>
          <a:xfrm>
            <a:off x="982133" y="457201"/>
            <a:ext cx="7704667" cy="19812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000"/>
              <a:buFont typeface="Corbe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81"/>
          <p:cNvSpPr txBox="1">
            <a:spLocks noGrp="1"/>
          </p:cNvSpPr>
          <p:nvPr>
            <p:ph type="body" idx="1"/>
          </p:nvPr>
        </p:nvSpPr>
        <p:spPr>
          <a:xfrm rot="5400000">
            <a:off x="3155970" y="493164"/>
            <a:ext cx="3356995" cy="7704666"/>
          </a:xfrm>
          <a:prstGeom prst="rect">
            <a:avLst/>
          </a:prstGeom>
          <a:noFill/>
          <a:ln>
            <a:noFill/>
          </a:ln>
        </p:spPr>
        <p:txBody>
          <a:bodyPr spcFirstLastPara="1" wrap="square" lIns="91425" tIns="45700" rIns="91425" bIns="45700" anchor="t" anchorCtr="0">
            <a:normAutofit/>
          </a:bodyPr>
          <a:lstStyle>
            <a:lvl1pPr marL="457200" lvl="0" indent="-394335" algn="l">
              <a:spcBef>
                <a:spcPts val="360"/>
              </a:spcBef>
              <a:spcAft>
                <a:spcPts val="0"/>
              </a:spcAft>
              <a:buSzPts val="2610"/>
              <a:buChar char="•"/>
              <a:defRPr/>
            </a:lvl1pPr>
            <a:lvl2pPr marL="914400" lvl="1" indent="-394335" algn="l">
              <a:spcBef>
                <a:spcPts val="600"/>
              </a:spcBef>
              <a:spcAft>
                <a:spcPts val="0"/>
              </a:spcAft>
              <a:buSzPts val="2610"/>
              <a:buChar char="•"/>
              <a:defRPr/>
            </a:lvl2pPr>
            <a:lvl3pPr marL="1371600" lvl="2" indent="-394335" algn="l">
              <a:spcBef>
                <a:spcPts val="600"/>
              </a:spcBef>
              <a:spcAft>
                <a:spcPts val="0"/>
              </a:spcAft>
              <a:buSzPts val="2610"/>
              <a:buChar char="•"/>
              <a:defRPr/>
            </a:lvl3pPr>
            <a:lvl4pPr marL="1828800" lvl="3" indent="-394335" algn="l">
              <a:spcBef>
                <a:spcPts val="600"/>
              </a:spcBef>
              <a:spcAft>
                <a:spcPts val="0"/>
              </a:spcAft>
              <a:buSzPts val="2610"/>
              <a:buChar char="•"/>
              <a:defRPr/>
            </a:lvl4pPr>
            <a:lvl5pPr marL="2286000" lvl="4" indent="-394335" algn="l">
              <a:spcBef>
                <a:spcPts val="600"/>
              </a:spcBef>
              <a:spcAft>
                <a:spcPts val="0"/>
              </a:spcAft>
              <a:buSzPts val="2610"/>
              <a:buChar char="•"/>
              <a:defRPr/>
            </a:lvl5pPr>
            <a:lvl6pPr marL="2743200" lvl="5" indent="-394335" algn="l">
              <a:spcBef>
                <a:spcPts val="600"/>
              </a:spcBef>
              <a:spcAft>
                <a:spcPts val="0"/>
              </a:spcAft>
              <a:buSzPts val="2610"/>
              <a:buChar char="•"/>
              <a:defRPr/>
            </a:lvl6pPr>
            <a:lvl7pPr marL="3200400" lvl="6" indent="-394335" algn="l">
              <a:spcBef>
                <a:spcPts val="600"/>
              </a:spcBef>
              <a:spcAft>
                <a:spcPts val="0"/>
              </a:spcAft>
              <a:buSzPts val="2610"/>
              <a:buChar char="•"/>
              <a:defRPr/>
            </a:lvl7pPr>
            <a:lvl8pPr marL="3657600" lvl="7" indent="-394334" algn="l">
              <a:spcBef>
                <a:spcPts val="600"/>
              </a:spcBef>
              <a:spcAft>
                <a:spcPts val="0"/>
              </a:spcAft>
              <a:buSzPts val="2610"/>
              <a:buChar char="•"/>
              <a:defRPr/>
            </a:lvl8pPr>
            <a:lvl9pPr marL="4114800" lvl="8" indent="-394334" algn="l">
              <a:spcBef>
                <a:spcPts val="600"/>
              </a:spcBef>
              <a:spcAft>
                <a:spcPts val="600"/>
              </a:spcAft>
              <a:buSzPts val="2610"/>
              <a:buChar char="•"/>
              <a:defRPr/>
            </a:lvl9pPr>
          </a:lstStyle>
          <a:p>
            <a:endParaRPr/>
          </a:p>
        </p:txBody>
      </p:sp>
      <p:sp>
        <p:nvSpPr>
          <p:cNvPr id="135" name="Google Shape;135;p81"/>
          <p:cNvSpPr txBox="1">
            <a:spLocks noGrp="1"/>
          </p:cNvSpPr>
          <p:nvPr>
            <p:ph type="dt" idx="10"/>
          </p:nvPr>
        </p:nvSpPr>
        <p:spPr>
          <a:xfrm>
            <a:off x="7358679" y="6116070"/>
            <a:ext cx="857473"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6" name="Google Shape;136;p81"/>
          <p:cNvSpPr txBox="1">
            <a:spLocks noGrp="1"/>
          </p:cNvSpPr>
          <p:nvPr>
            <p:ph type="ftr" idx="11"/>
          </p:nvPr>
        </p:nvSpPr>
        <p:spPr>
          <a:xfrm>
            <a:off x="1986997" y="6116070"/>
            <a:ext cx="5314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7" name="Google Shape;137;p81"/>
          <p:cNvSpPr txBox="1">
            <a:spLocks noGrp="1"/>
          </p:cNvSpPr>
          <p:nvPr>
            <p:ph type="sldNum" idx="12"/>
          </p:nvPr>
        </p:nvSpPr>
        <p:spPr>
          <a:xfrm>
            <a:off x="8273317" y="6116070"/>
            <a:ext cx="41348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38"/>
        <p:cNvGrpSpPr/>
        <p:nvPr/>
      </p:nvGrpSpPr>
      <p:grpSpPr>
        <a:xfrm>
          <a:off x="0" y="0"/>
          <a:ext cx="0" cy="0"/>
          <a:chOff x="0" y="0"/>
          <a:chExt cx="0" cy="0"/>
        </a:xfrm>
      </p:grpSpPr>
      <p:sp>
        <p:nvSpPr>
          <p:cNvPr id="139" name="Google Shape;139;p82"/>
          <p:cNvSpPr txBox="1">
            <a:spLocks noGrp="1"/>
          </p:cNvSpPr>
          <p:nvPr>
            <p:ph type="title"/>
          </p:nvPr>
        </p:nvSpPr>
        <p:spPr>
          <a:xfrm rot="5400000">
            <a:off x="5412754" y="2574439"/>
            <a:ext cx="5105400" cy="1328123"/>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0" name="Google Shape;140;p82"/>
          <p:cNvSpPr txBox="1">
            <a:spLocks noGrp="1"/>
          </p:cNvSpPr>
          <p:nvPr>
            <p:ph type="body" idx="1"/>
          </p:nvPr>
        </p:nvSpPr>
        <p:spPr>
          <a:xfrm rot="5400000">
            <a:off x="1569011" y="230314"/>
            <a:ext cx="5105400" cy="6016373"/>
          </a:xfrm>
          <a:prstGeom prst="rect">
            <a:avLst/>
          </a:prstGeom>
          <a:noFill/>
          <a:ln>
            <a:noFill/>
          </a:ln>
        </p:spPr>
        <p:txBody>
          <a:bodyPr spcFirstLastPara="1" wrap="square" lIns="91425" tIns="45700" rIns="91425" bIns="45700" anchor="t" anchorCtr="0">
            <a:normAutofit/>
          </a:bodyPr>
          <a:lstStyle>
            <a:lvl1pPr marL="457200" lvl="0" indent="-394335" algn="l">
              <a:spcBef>
                <a:spcPts val="360"/>
              </a:spcBef>
              <a:spcAft>
                <a:spcPts val="0"/>
              </a:spcAft>
              <a:buSzPts val="2610"/>
              <a:buChar char="•"/>
              <a:defRPr/>
            </a:lvl1pPr>
            <a:lvl2pPr marL="914400" lvl="1" indent="-394335" algn="l">
              <a:spcBef>
                <a:spcPts val="600"/>
              </a:spcBef>
              <a:spcAft>
                <a:spcPts val="0"/>
              </a:spcAft>
              <a:buSzPts val="2610"/>
              <a:buChar char="•"/>
              <a:defRPr/>
            </a:lvl2pPr>
            <a:lvl3pPr marL="1371600" lvl="2" indent="-394335" algn="l">
              <a:spcBef>
                <a:spcPts val="600"/>
              </a:spcBef>
              <a:spcAft>
                <a:spcPts val="0"/>
              </a:spcAft>
              <a:buSzPts val="2610"/>
              <a:buChar char="•"/>
              <a:defRPr/>
            </a:lvl3pPr>
            <a:lvl4pPr marL="1828800" lvl="3" indent="-394335" algn="l">
              <a:spcBef>
                <a:spcPts val="600"/>
              </a:spcBef>
              <a:spcAft>
                <a:spcPts val="0"/>
              </a:spcAft>
              <a:buSzPts val="2610"/>
              <a:buChar char="•"/>
              <a:defRPr/>
            </a:lvl4pPr>
            <a:lvl5pPr marL="2286000" lvl="4" indent="-394335" algn="l">
              <a:spcBef>
                <a:spcPts val="600"/>
              </a:spcBef>
              <a:spcAft>
                <a:spcPts val="0"/>
              </a:spcAft>
              <a:buSzPts val="2610"/>
              <a:buChar char="•"/>
              <a:defRPr/>
            </a:lvl5pPr>
            <a:lvl6pPr marL="2743200" lvl="5" indent="-394335" algn="l">
              <a:spcBef>
                <a:spcPts val="600"/>
              </a:spcBef>
              <a:spcAft>
                <a:spcPts val="0"/>
              </a:spcAft>
              <a:buSzPts val="2610"/>
              <a:buChar char="•"/>
              <a:defRPr/>
            </a:lvl6pPr>
            <a:lvl7pPr marL="3200400" lvl="6" indent="-394335" algn="l">
              <a:spcBef>
                <a:spcPts val="600"/>
              </a:spcBef>
              <a:spcAft>
                <a:spcPts val="0"/>
              </a:spcAft>
              <a:buSzPts val="2610"/>
              <a:buChar char="•"/>
              <a:defRPr/>
            </a:lvl7pPr>
            <a:lvl8pPr marL="3657600" lvl="7" indent="-394334" algn="l">
              <a:spcBef>
                <a:spcPts val="600"/>
              </a:spcBef>
              <a:spcAft>
                <a:spcPts val="0"/>
              </a:spcAft>
              <a:buSzPts val="2610"/>
              <a:buChar char="•"/>
              <a:defRPr/>
            </a:lvl8pPr>
            <a:lvl9pPr marL="4114800" lvl="8" indent="-394334" algn="l">
              <a:spcBef>
                <a:spcPts val="600"/>
              </a:spcBef>
              <a:spcAft>
                <a:spcPts val="600"/>
              </a:spcAft>
              <a:buSzPts val="2610"/>
              <a:buChar char="•"/>
              <a:defRPr/>
            </a:lvl9pPr>
          </a:lstStyle>
          <a:p>
            <a:endParaRPr/>
          </a:p>
        </p:txBody>
      </p:sp>
      <p:sp>
        <p:nvSpPr>
          <p:cNvPr id="141" name="Google Shape;141;p82"/>
          <p:cNvSpPr txBox="1">
            <a:spLocks noGrp="1"/>
          </p:cNvSpPr>
          <p:nvPr>
            <p:ph type="dt" idx="10"/>
          </p:nvPr>
        </p:nvSpPr>
        <p:spPr>
          <a:xfrm>
            <a:off x="7358679" y="6116070"/>
            <a:ext cx="857473"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2" name="Google Shape;142;p82"/>
          <p:cNvSpPr txBox="1">
            <a:spLocks noGrp="1"/>
          </p:cNvSpPr>
          <p:nvPr>
            <p:ph type="ftr" idx="11"/>
          </p:nvPr>
        </p:nvSpPr>
        <p:spPr>
          <a:xfrm>
            <a:off x="1986997" y="6116070"/>
            <a:ext cx="5314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3" name="Google Shape;143;p82"/>
          <p:cNvSpPr txBox="1">
            <a:spLocks noGrp="1"/>
          </p:cNvSpPr>
          <p:nvPr>
            <p:ph type="sldNum" idx="12"/>
          </p:nvPr>
        </p:nvSpPr>
        <p:spPr>
          <a:xfrm>
            <a:off x="8273317" y="6116070"/>
            <a:ext cx="41348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28"/>
        <p:cNvGrpSpPr/>
        <p:nvPr/>
      </p:nvGrpSpPr>
      <p:grpSpPr>
        <a:xfrm>
          <a:off x="0" y="0"/>
          <a:ext cx="0" cy="0"/>
          <a:chOff x="0" y="0"/>
          <a:chExt cx="0" cy="0"/>
        </a:xfrm>
      </p:grpSpPr>
      <p:grpSp>
        <p:nvGrpSpPr>
          <p:cNvPr id="29" name="Google Shape;29;p67"/>
          <p:cNvGrpSpPr/>
          <p:nvPr/>
        </p:nvGrpSpPr>
        <p:grpSpPr>
          <a:xfrm>
            <a:off x="203200" y="0"/>
            <a:ext cx="3778250" cy="6858001"/>
            <a:chOff x="203200" y="0"/>
            <a:chExt cx="3778250" cy="6858001"/>
          </a:xfrm>
        </p:grpSpPr>
        <p:sp>
          <p:nvSpPr>
            <p:cNvPr id="30" name="Google Shape;30;p67"/>
            <p:cNvSpPr/>
            <p:nvPr/>
          </p:nvSpPr>
          <p:spPr>
            <a:xfrm>
              <a:off x="641350" y="0"/>
              <a:ext cx="1365250" cy="3971925"/>
            </a:xfrm>
            <a:custGeom>
              <a:avLst/>
              <a:gdLst/>
              <a:ahLst/>
              <a:cxnLst/>
              <a:rect l="l" t="t" r="r" b="b"/>
              <a:pathLst>
                <a:path w="860" h="2502" extrusionOk="0">
                  <a:moveTo>
                    <a:pt x="0" y="2445"/>
                  </a:moveTo>
                  <a:lnTo>
                    <a:pt x="228" y="2502"/>
                  </a:lnTo>
                  <a:lnTo>
                    <a:pt x="860" y="0"/>
                  </a:lnTo>
                  <a:lnTo>
                    <a:pt x="620" y="0"/>
                  </a:lnTo>
                  <a:lnTo>
                    <a:pt x="0" y="2445"/>
                  </a:lnTo>
                  <a:close/>
                </a:path>
              </a:pathLst>
            </a:custGeom>
            <a:solidFill>
              <a:schemeClr val="accent1"/>
            </a:solidFill>
            <a:ln>
              <a:noFill/>
            </a:ln>
          </p:spPr>
        </p:sp>
        <p:sp>
          <p:nvSpPr>
            <p:cNvPr id="31" name="Google Shape;31;p67"/>
            <p:cNvSpPr/>
            <p:nvPr/>
          </p:nvSpPr>
          <p:spPr>
            <a:xfrm>
              <a:off x="203200" y="0"/>
              <a:ext cx="1336675" cy="3862388"/>
            </a:xfrm>
            <a:custGeom>
              <a:avLst/>
              <a:gdLst/>
              <a:ahLst/>
              <a:cxnLst/>
              <a:rect l="l" t="t" r="r" b="b"/>
              <a:pathLst>
                <a:path w="842" h="2433" extrusionOk="0">
                  <a:moveTo>
                    <a:pt x="842" y="0"/>
                  </a:moveTo>
                  <a:lnTo>
                    <a:pt x="602" y="0"/>
                  </a:lnTo>
                  <a:lnTo>
                    <a:pt x="0" y="2376"/>
                  </a:lnTo>
                  <a:lnTo>
                    <a:pt x="228" y="2433"/>
                  </a:lnTo>
                  <a:lnTo>
                    <a:pt x="842" y="0"/>
                  </a:lnTo>
                  <a:close/>
                </a:path>
              </a:pathLst>
            </a:custGeom>
            <a:solidFill>
              <a:srgbClr val="595959"/>
            </a:solidFill>
            <a:ln>
              <a:noFill/>
            </a:ln>
          </p:spPr>
        </p:sp>
        <p:sp>
          <p:nvSpPr>
            <p:cNvPr id="32" name="Google Shape;32;p67"/>
            <p:cNvSpPr/>
            <p:nvPr/>
          </p:nvSpPr>
          <p:spPr>
            <a:xfrm>
              <a:off x="207963" y="3776663"/>
              <a:ext cx="1936750" cy="3081338"/>
            </a:xfrm>
            <a:custGeom>
              <a:avLst/>
              <a:gdLst/>
              <a:ahLst/>
              <a:cxnLst/>
              <a:rect l="l" t="t" r="r" b="b"/>
              <a:pathLst>
                <a:path w="1220" h="1941" extrusionOk="0">
                  <a:moveTo>
                    <a:pt x="0" y="0"/>
                  </a:moveTo>
                  <a:lnTo>
                    <a:pt x="1166" y="1941"/>
                  </a:lnTo>
                  <a:lnTo>
                    <a:pt x="1220" y="1941"/>
                  </a:lnTo>
                  <a:lnTo>
                    <a:pt x="0" y="0"/>
                  </a:lnTo>
                  <a:close/>
                </a:path>
              </a:pathLst>
            </a:custGeom>
            <a:solidFill>
              <a:srgbClr val="262626"/>
            </a:solidFill>
            <a:ln>
              <a:noFill/>
            </a:ln>
          </p:spPr>
        </p:sp>
        <p:sp>
          <p:nvSpPr>
            <p:cNvPr id="33" name="Google Shape;33;p67"/>
            <p:cNvSpPr/>
            <p:nvPr/>
          </p:nvSpPr>
          <p:spPr>
            <a:xfrm>
              <a:off x="646113" y="3886200"/>
              <a:ext cx="2373313" cy="2971800"/>
            </a:xfrm>
            <a:custGeom>
              <a:avLst/>
              <a:gdLst/>
              <a:ahLst/>
              <a:cxnLst/>
              <a:rect l="l" t="t" r="r" b="b"/>
              <a:pathLst>
                <a:path w="1495" h="1872" extrusionOk="0">
                  <a:moveTo>
                    <a:pt x="1495" y="1872"/>
                  </a:moveTo>
                  <a:lnTo>
                    <a:pt x="0" y="0"/>
                  </a:lnTo>
                  <a:lnTo>
                    <a:pt x="1442" y="1872"/>
                  </a:lnTo>
                  <a:lnTo>
                    <a:pt x="1495" y="1872"/>
                  </a:lnTo>
                  <a:close/>
                </a:path>
              </a:pathLst>
            </a:custGeom>
            <a:solidFill>
              <a:srgbClr val="0B5982"/>
            </a:solidFill>
            <a:ln>
              <a:noFill/>
            </a:ln>
          </p:spPr>
        </p:sp>
        <p:sp>
          <p:nvSpPr>
            <p:cNvPr id="34" name="Google Shape;34;p67"/>
            <p:cNvSpPr/>
            <p:nvPr/>
          </p:nvSpPr>
          <p:spPr>
            <a:xfrm>
              <a:off x="641350" y="3881438"/>
              <a:ext cx="3340100" cy="2976563"/>
            </a:xfrm>
            <a:custGeom>
              <a:avLst/>
              <a:gdLst/>
              <a:ahLst/>
              <a:cxnLst/>
              <a:rect l="l" t="t" r="r" b="b"/>
              <a:pathLst>
                <a:path w="2104" h="1875" extrusionOk="0">
                  <a:moveTo>
                    <a:pt x="0" y="0"/>
                  </a:moveTo>
                  <a:lnTo>
                    <a:pt x="3" y="3"/>
                  </a:lnTo>
                  <a:lnTo>
                    <a:pt x="1498" y="1875"/>
                  </a:lnTo>
                  <a:lnTo>
                    <a:pt x="2104" y="1875"/>
                  </a:lnTo>
                  <a:lnTo>
                    <a:pt x="228" y="57"/>
                  </a:lnTo>
                  <a:lnTo>
                    <a:pt x="0" y="0"/>
                  </a:lnTo>
                  <a:close/>
                </a:path>
              </a:pathLst>
            </a:custGeom>
            <a:solidFill>
              <a:srgbClr val="1186C3"/>
            </a:solidFill>
            <a:ln>
              <a:noFill/>
            </a:ln>
          </p:spPr>
        </p:sp>
        <p:sp>
          <p:nvSpPr>
            <p:cNvPr id="35" name="Google Shape;35;p67"/>
            <p:cNvSpPr/>
            <p:nvPr/>
          </p:nvSpPr>
          <p:spPr>
            <a:xfrm>
              <a:off x="203200" y="3771900"/>
              <a:ext cx="2660650" cy="3086100"/>
            </a:xfrm>
            <a:custGeom>
              <a:avLst/>
              <a:gdLst/>
              <a:ahLst/>
              <a:cxnLst/>
              <a:rect l="l" t="t" r="r" b="b"/>
              <a:pathLst>
                <a:path w="1676" h="1944" extrusionOk="0">
                  <a:moveTo>
                    <a:pt x="1676" y="1944"/>
                  </a:moveTo>
                  <a:lnTo>
                    <a:pt x="264" y="111"/>
                  </a:lnTo>
                  <a:lnTo>
                    <a:pt x="225" y="60"/>
                  </a:lnTo>
                  <a:lnTo>
                    <a:pt x="228" y="60"/>
                  </a:lnTo>
                  <a:lnTo>
                    <a:pt x="264" y="111"/>
                  </a:lnTo>
                  <a:lnTo>
                    <a:pt x="234" y="69"/>
                  </a:lnTo>
                  <a:lnTo>
                    <a:pt x="228" y="57"/>
                  </a:lnTo>
                  <a:lnTo>
                    <a:pt x="222" y="54"/>
                  </a:lnTo>
                  <a:lnTo>
                    <a:pt x="0" y="0"/>
                  </a:lnTo>
                  <a:lnTo>
                    <a:pt x="3" y="3"/>
                  </a:lnTo>
                  <a:lnTo>
                    <a:pt x="1223" y="1944"/>
                  </a:lnTo>
                  <a:lnTo>
                    <a:pt x="1676" y="1944"/>
                  </a:lnTo>
                  <a:close/>
                </a:path>
              </a:pathLst>
            </a:custGeom>
            <a:solidFill>
              <a:srgbClr val="3F3F3F"/>
            </a:solidFill>
            <a:ln>
              <a:noFill/>
            </a:ln>
          </p:spPr>
        </p:sp>
      </p:grpSp>
      <p:sp>
        <p:nvSpPr>
          <p:cNvPr id="36" name="Google Shape;36;p67"/>
          <p:cNvSpPr txBox="1">
            <a:spLocks noGrp="1"/>
          </p:cNvSpPr>
          <p:nvPr>
            <p:ph type="ctrTitle"/>
          </p:nvPr>
        </p:nvSpPr>
        <p:spPr>
          <a:xfrm>
            <a:off x="1739673" y="914401"/>
            <a:ext cx="6947127" cy="3488266"/>
          </a:xfrm>
          <a:prstGeom prst="rect">
            <a:avLst/>
          </a:prstGeom>
          <a:noFill/>
          <a:ln>
            <a:noFill/>
          </a:ln>
        </p:spPr>
        <p:txBody>
          <a:bodyPr spcFirstLastPara="1" wrap="square" lIns="91425" tIns="45700" rIns="91425" bIns="45700" anchor="b" anchorCtr="0">
            <a:normAutofit/>
          </a:bodyPr>
          <a:lstStyle>
            <a:lvl1pPr lvl="0" algn="r">
              <a:spcBef>
                <a:spcPts val="0"/>
              </a:spcBef>
              <a:spcAft>
                <a:spcPts val="0"/>
              </a:spcAft>
              <a:buClr>
                <a:schemeClr val="dk1"/>
              </a:buClr>
              <a:buSzPts val="5400"/>
              <a:buFont typeface="Corbel"/>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67"/>
          <p:cNvSpPr txBox="1">
            <a:spLocks noGrp="1"/>
          </p:cNvSpPr>
          <p:nvPr>
            <p:ph type="subTitle" idx="1"/>
          </p:nvPr>
        </p:nvSpPr>
        <p:spPr>
          <a:xfrm>
            <a:off x="2924238" y="4402666"/>
            <a:ext cx="5762563" cy="1364531"/>
          </a:xfrm>
          <a:prstGeom prst="rect">
            <a:avLst/>
          </a:prstGeom>
          <a:noFill/>
          <a:ln>
            <a:noFill/>
          </a:ln>
        </p:spPr>
        <p:txBody>
          <a:bodyPr spcFirstLastPara="1" wrap="square" lIns="91425" tIns="45700" rIns="91425" bIns="45700" anchor="t" anchorCtr="0">
            <a:normAutofit/>
          </a:bodyPr>
          <a:lstStyle>
            <a:lvl1pPr lvl="0" algn="r">
              <a:spcBef>
                <a:spcPts val="360"/>
              </a:spcBef>
              <a:spcAft>
                <a:spcPts val="0"/>
              </a:spcAft>
              <a:buSzPts val="2610"/>
              <a:buNone/>
              <a:defRPr sz="1800">
                <a:solidFill>
                  <a:schemeClr val="dk1"/>
                </a:solidFill>
              </a:defRPr>
            </a:lvl1pPr>
            <a:lvl2pPr lvl="1" algn="ctr">
              <a:spcBef>
                <a:spcPts val="600"/>
              </a:spcBef>
              <a:spcAft>
                <a:spcPts val="0"/>
              </a:spcAft>
              <a:buSzPts val="2900"/>
              <a:buNone/>
              <a:defRPr>
                <a:solidFill>
                  <a:srgbClr val="888888"/>
                </a:solidFill>
              </a:defRPr>
            </a:lvl2pPr>
            <a:lvl3pPr lvl="2" algn="ctr">
              <a:spcBef>
                <a:spcPts val="600"/>
              </a:spcBef>
              <a:spcAft>
                <a:spcPts val="0"/>
              </a:spcAft>
              <a:buSzPts val="2610"/>
              <a:buNone/>
              <a:defRPr>
                <a:solidFill>
                  <a:srgbClr val="888888"/>
                </a:solidFill>
              </a:defRPr>
            </a:lvl3pPr>
            <a:lvl4pPr lvl="3" algn="ctr">
              <a:spcBef>
                <a:spcPts val="600"/>
              </a:spcBef>
              <a:spcAft>
                <a:spcPts val="0"/>
              </a:spcAft>
              <a:buSzPts val="2320"/>
              <a:buNone/>
              <a:defRPr>
                <a:solidFill>
                  <a:srgbClr val="888888"/>
                </a:solidFill>
              </a:defRPr>
            </a:lvl4pPr>
            <a:lvl5pPr lvl="4" algn="ctr">
              <a:spcBef>
                <a:spcPts val="600"/>
              </a:spcBef>
              <a:spcAft>
                <a:spcPts val="0"/>
              </a:spcAft>
              <a:buSzPts val="2030"/>
              <a:buNone/>
              <a:defRPr>
                <a:solidFill>
                  <a:srgbClr val="888888"/>
                </a:solidFill>
              </a:defRPr>
            </a:lvl5pPr>
            <a:lvl6pPr lvl="5" algn="ctr">
              <a:spcBef>
                <a:spcPts val="600"/>
              </a:spcBef>
              <a:spcAft>
                <a:spcPts val="0"/>
              </a:spcAft>
              <a:buSzPts val="2030"/>
              <a:buNone/>
              <a:defRPr>
                <a:solidFill>
                  <a:srgbClr val="888888"/>
                </a:solidFill>
              </a:defRPr>
            </a:lvl6pPr>
            <a:lvl7pPr lvl="6" algn="ctr">
              <a:spcBef>
                <a:spcPts val="600"/>
              </a:spcBef>
              <a:spcAft>
                <a:spcPts val="0"/>
              </a:spcAft>
              <a:buSzPts val="2030"/>
              <a:buNone/>
              <a:defRPr>
                <a:solidFill>
                  <a:srgbClr val="888888"/>
                </a:solidFill>
              </a:defRPr>
            </a:lvl7pPr>
            <a:lvl8pPr lvl="7" algn="ctr">
              <a:spcBef>
                <a:spcPts val="600"/>
              </a:spcBef>
              <a:spcAft>
                <a:spcPts val="0"/>
              </a:spcAft>
              <a:buSzPts val="2030"/>
              <a:buNone/>
              <a:defRPr>
                <a:solidFill>
                  <a:srgbClr val="888888"/>
                </a:solidFill>
              </a:defRPr>
            </a:lvl8pPr>
            <a:lvl9pPr lvl="8" algn="ctr">
              <a:spcBef>
                <a:spcPts val="600"/>
              </a:spcBef>
              <a:spcAft>
                <a:spcPts val="600"/>
              </a:spcAft>
              <a:buSzPts val="2030"/>
              <a:buNone/>
              <a:defRPr>
                <a:solidFill>
                  <a:srgbClr val="888888"/>
                </a:solidFill>
              </a:defRPr>
            </a:lvl9pPr>
          </a:lstStyle>
          <a:p>
            <a:endParaRPr/>
          </a:p>
        </p:txBody>
      </p:sp>
      <p:sp>
        <p:nvSpPr>
          <p:cNvPr id="38" name="Google Shape;38;p67"/>
          <p:cNvSpPr txBox="1">
            <a:spLocks noGrp="1"/>
          </p:cNvSpPr>
          <p:nvPr>
            <p:ph type="dt" idx="10"/>
          </p:nvPr>
        </p:nvSpPr>
        <p:spPr>
          <a:xfrm>
            <a:off x="7325773" y="6117336"/>
            <a:ext cx="857473"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7"/>
          <p:cNvSpPr txBox="1">
            <a:spLocks noGrp="1"/>
          </p:cNvSpPr>
          <p:nvPr>
            <p:ph type="ftr" idx="11"/>
          </p:nvPr>
        </p:nvSpPr>
        <p:spPr>
          <a:xfrm>
            <a:off x="3623733" y="6117336"/>
            <a:ext cx="360943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67"/>
          <p:cNvSpPr txBox="1">
            <a:spLocks noGrp="1"/>
          </p:cNvSpPr>
          <p:nvPr>
            <p:ph type="sldNum" idx="12"/>
          </p:nvPr>
        </p:nvSpPr>
        <p:spPr>
          <a:xfrm>
            <a:off x="8275320" y="6117336"/>
            <a:ext cx="41148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
        <p:nvSpPr>
          <p:cNvPr id="41" name="Google Shape;41;p67"/>
          <p:cNvSpPr/>
          <p:nvPr/>
        </p:nvSpPr>
        <p:spPr>
          <a:xfrm>
            <a:off x="203200" y="3771900"/>
            <a:ext cx="361950" cy="90488"/>
          </a:xfrm>
          <a:custGeom>
            <a:avLst/>
            <a:gdLst/>
            <a:ahLst/>
            <a:cxnLst/>
            <a:rect l="l" t="t" r="r" b="b"/>
            <a:pathLst>
              <a:path w="228" h="57" extrusionOk="0">
                <a:moveTo>
                  <a:pt x="228" y="57"/>
                </a:moveTo>
                <a:lnTo>
                  <a:pt x="0" y="0"/>
                </a:lnTo>
                <a:lnTo>
                  <a:pt x="222" y="54"/>
                </a:lnTo>
                <a:lnTo>
                  <a:pt x="228" y="57"/>
                </a:lnTo>
                <a:close/>
              </a:path>
            </a:pathLst>
          </a:custGeom>
          <a:solidFill>
            <a:srgbClr val="29ABE2"/>
          </a:solidFill>
          <a:ln>
            <a:noFill/>
          </a:ln>
        </p:spPr>
      </p:sp>
      <p:sp>
        <p:nvSpPr>
          <p:cNvPr id="42" name="Google Shape;42;p67"/>
          <p:cNvSpPr/>
          <p:nvPr/>
        </p:nvSpPr>
        <p:spPr>
          <a:xfrm>
            <a:off x="560388" y="3867150"/>
            <a:ext cx="61913" cy="80963"/>
          </a:xfrm>
          <a:custGeom>
            <a:avLst/>
            <a:gdLst/>
            <a:ahLst/>
            <a:cxnLst/>
            <a:rect l="l" t="t" r="r" b="b"/>
            <a:pathLst>
              <a:path w="39" h="51" extrusionOk="0">
                <a:moveTo>
                  <a:pt x="0" y="0"/>
                </a:moveTo>
                <a:lnTo>
                  <a:pt x="39" y="51"/>
                </a:lnTo>
                <a:lnTo>
                  <a:pt x="3" y="0"/>
                </a:lnTo>
                <a:lnTo>
                  <a:pt x="0" y="0"/>
                </a:lnTo>
                <a:close/>
              </a:path>
            </a:pathLst>
          </a:custGeom>
          <a:solidFill>
            <a:srgbClr val="29ABE2"/>
          </a:solid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43"/>
        <p:cNvGrpSpPr/>
        <p:nvPr/>
      </p:nvGrpSpPr>
      <p:grpSpPr>
        <a:xfrm>
          <a:off x="0" y="0"/>
          <a:ext cx="0" cy="0"/>
          <a:chOff x="0" y="0"/>
          <a:chExt cx="0" cy="0"/>
        </a:xfrm>
      </p:grpSpPr>
      <p:sp>
        <p:nvSpPr>
          <p:cNvPr id="44" name="Google Shape;44;p68"/>
          <p:cNvSpPr txBox="1">
            <a:spLocks noGrp="1"/>
          </p:cNvSpPr>
          <p:nvPr>
            <p:ph type="title"/>
          </p:nvPr>
        </p:nvSpPr>
        <p:spPr>
          <a:xfrm>
            <a:off x="982133" y="457201"/>
            <a:ext cx="7704667" cy="19812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68"/>
          <p:cNvSpPr txBox="1">
            <a:spLocks noGrp="1"/>
          </p:cNvSpPr>
          <p:nvPr>
            <p:ph type="body" idx="1"/>
          </p:nvPr>
        </p:nvSpPr>
        <p:spPr>
          <a:xfrm>
            <a:off x="982133" y="2667000"/>
            <a:ext cx="7704667" cy="3332816"/>
          </a:xfrm>
          <a:prstGeom prst="rect">
            <a:avLst/>
          </a:prstGeom>
          <a:noFill/>
          <a:ln>
            <a:noFill/>
          </a:ln>
        </p:spPr>
        <p:txBody>
          <a:bodyPr spcFirstLastPara="1" wrap="square" lIns="91425" tIns="45700" rIns="91425" bIns="45700" anchor="ctr" anchorCtr="0">
            <a:normAutofit/>
          </a:bodyPr>
          <a:lstStyle>
            <a:lvl1pPr marL="457200" lvl="0" indent="-394335" algn="l">
              <a:spcBef>
                <a:spcPts val="360"/>
              </a:spcBef>
              <a:spcAft>
                <a:spcPts val="0"/>
              </a:spcAft>
              <a:buSzPts val="2610"/>
              <a:buChar char="•"/>
              <a:defRPr/>
            </a:lvl1pPr>
            <a:lvl2pPr marL="914400" lvl="1" indent="-394335" algn="l">
              <a:spcBef>
                <a:spcPts val="600"/>
              </a:spcBef>
              <a:spcAft>
                <a:spcPts val="0"/>
              </a:spcAft>
              <a:buSzPts val="2610"/>
              <a:buChar char="•"/>
              <a:defRPr/>
            </a:lvl2pPr>
            <a:lvl3pPr marL="1371600" lvl="2" indent="-394335" algn="l">
              <a:spcBef>
                <a:spcPts val="600"/>
              </a:spcBef>
              <a:spcAft>
                <a:spcPts val="0"/>
              </a:spcAft>
              <a:buSzPts val="2610"/>
              <a:buChar char="•"/>
              <a:defRPr/>
            </a:lvl3pPr>
            <a:lvl4pPr marL="1828800" lvl="3" indent="-394335" algn="l">
              <a:spcBef>
                <a:spcPts val="600"/>
              </a:spcBef>
              <a:spcAft>
                <a:spcPts val="0"/>
              </a:spcAft>
              <a:buSzPts val="2610"/>
              <a:buChar char="•"/>
              <a:defRPr/>
            </a:lvl4pPr>
            <a:lvl5pPr marL="2286000" lvl="4" indent="-394335" algn="l">
              <a:spcBef>
                <a:spcPts val="600"/>
              </a:spcBef>
              <a:spcAft>
                <a:spcPts val="0"/>
              </a:spcAft>
              <a:buSzPts val="2610"/>
              <a:buChar char="•"/>
              <a:defRPr/>
            </a:lvl5pPr>
            <a:lvl6pPr marL="2743200" lvl="5" indent="-394335" algn="l">
              <a:spcBef>
                <a:spcPts val="600"/>
              </a:spcBef>
              <a:spcAft>
                <a:spcPts val="0"/>
              </a:spcAft>
              <a:buSzPts val="2610"/>
              <a:buChar char="•"/>
              <a:defRPr/>
            </a:lvl6pPr>
            <a:lvl7pPr marL="3200400" lvl="6" indent="-394335" algn="l">
              <a:spcBef>
                <a:spcPts val="600"/>
              </a:spcBef>
              <a:spcAft>
                <a:spcPts val="0"/>
              </a:spcAft>
              <a:buSzPts val="2610"/>
              <a:buChar char="•"/>
              <a:defRPr/>
            </a:lvl7pPr>
            <a:lvl8pPr marL="3657600" lvl="7" indent="-394334" algn="l">
              <a:spcBef>
                <a:spcPts val="600"/>
              </a:spcBef>
              <a:spcAft>
                <a:spcPts val="0"/>
              </a:spcAft>
              <a:buSzPts val="2610"/>
              <a:buChar char="•"/>
              <a:defRPr/>
            </a:lvl8pPr>
            <a:lvl9pPr marL="4114800" lvl="8" indent="-394334" algn="l">
              <a:spcBef>
                <a:spcPts val="600"/>
              </a:spcBef>
              <a:spcAft>
                <a:spcPts val="600"/>
              </a:spcAft>
              <a:buSzPts val="2610"/>
              <a:buChar char="•"/>
              <a:defRPr/>
            </a:lvl9pPr>
          </a:lstStyle>
          <a:p>
            <a:endParaRPr/>
          </a:p>
        </p:txBody>
      </p:sp>
      <p:sp>
        <p:nvSpPr>
          <p:cNvPr id="46" name="Google Shape;46;p68"/>
          <p:cNvSpPr txBox="1">
            <a:spLocks noGrp="1"/>
          </p:cNvSpPr>
          <p:nvPr>
            <p:ph type="dt" idx="10"/>
          </p:nvPr>
        </p:nvSpPr>
        <p:spPr>
          <a:xfrm>
            <a:off x="7344329" y="6108173"/>
            <a:ext cx="857473"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8"/>
          <p:cNvSpPr txBox="1">
            <a:spLocks noGrp="1"/>
          </p:cNvSpPr>
          <p:nvPr>
            <p:ph type="ftr" idx="11"/>
          </p:nvPr>
        </p:nvSpPr>
        <p:spPr>
          <a:xfrm>
            <a:off x="1972647" y="6108173"/>
            <a:ext cx="5314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68"/>
          <p:cNvSpPr txBox="1">
            <a:spLocks noGrp="1"/>
          </p:cNvSpPr>
          <p:nvPr>
            <p:ph type="sldNum" idx="12"/>
          </p:nvPr>
        </p:nvSpPr>
        <p:spPr>
          <a:xfrm>
            <a:off x="8258967" y="6108173"/>
            <a:ext cx="42783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9"/>
        <p:cNvGrpSpPr/>
        <p:nvPr/>
      </p:nvGrpSpPr>
      <p:grpSpPr>
        <a:xfrm>
          <a:off x="0" y="0"/>
          <a:ext cx="0" cy="0"/>
          <a:chOff x="0" y="0"/>
          <a:chExt cx="0" cy="0"/>
        </a:xfrm>
      </p:grpSpPr>
      <p:sp>
        <p:nvSpPr>
          <p:cNvPr id="50" name="Google Shape;50;p69"/>
          <p:cNvSpPr txBox="1">
            <a:spLocks noGrp="1"/>
          </p:cNvSpPr>
          <p:nvPr>
            <p:ph type="title"/>
          </p:nvPr>
        </p:nvSpPr>
        <p:spPr>
          <a:xfrm>
            <a:off x="982133" y="685801"/>
            <a:ext cx="7704667" cy="1752599"/>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69"/>
          <p:cNvSpPr txBox="1">
            <a:spLocks noGrp="1"/>
          </p:cNvSpPr>
          <p:nvPr>
            <p:ph type="body" idx="1"/>
          </p:nvPr>
        </p:nvSpPr>
        <p:spPr>
          <a:xfrm>
            <a:off x="982133" y="2667000"/>
            <a:ext cx="3739896" cy="3368674"/>
          </a:xfrm>
          <a:prstGeom prst="rect">
            <a:avLst/>
          </a:prstGeom>
          <a:noFill/>
          <a:ln>
            <a:noFill/>
          </a:ln>
        </p:spPr>
        <p:txBody>
          <a:bodyPr spcFirstLastPara="1" wrap="square" lIns="91425" tIns="45700" rIns="91425" bIns="45700" anchor="ctr" anchorCtr="0">
            <a:normAutofit/>
          </a:bodyPr>
          <a:lstStyle>
            <a:lvl1pPr marL="457200" lvl="0" indent="-394335" algn="l">
              <a:spcBef>
                <a:spcPts val="360"/>
              </a:spcBef>
              <a:spcAft>
                <a:spcPts val="0"/>
              </a:spcAft>
              <a:buSzPts val="2610"/>
              <a:buChar char="•"/>
              <a:defRPr sz="1800"/>
            </a:lvl1pPr>
            <a:lvl2pPr marL="914400" lvl="1" indent="-375919" algn="l">
              <a:spcBef>
                <a:spcPts val="600"/>
              </a:spcBef>
              <a:spcAft>
                <a:spcPts val="0"/>
              </a:spcAft>
              <a:buSzPts val="2320"/>
              <a:buChar char="•"/>
              <a:defRPr sz="1600"/>
            </a:lvl2pPr>
            <a:lvl3pPr marL="1371600" lvl="2" indent="-357505" algn="l">
              <a:spcBef>
                <a:spcPts val="600"/>
              </a:spcBef>
              <a:spcAft>
                <a:spcPts val="0"/>
              </a:spcAft>
              <a:buSzPts val="2030"/>
              <a:buChar char="•"/>
              <a:defRPr sz="1400"/>
            </a:lvl3pPr>
            <a:lvl4pPr marL="1828800" lvl="3" indent="-339089" algn="l">
              <a:spcBef>
                <a:spcPts val="600"/>
              </a:spcBef>
              <a:spcAft>
                <a:spcPts val="0"/>
              </a:spcAft>
              <a:buSzPts val="1740"/>
              <a:buChar char="•"/>
              <a:defRPr sz="1200"/>
            </a:lvl4pPr>
            <a:lvl5pPr marL="2286000" lvl="4" indent="-339089" algn="l">
              <a:spcBef>
                <a:spcPts val="600"/>
              </a:spcBef>
              <a:spcAft>
                <a:spcPts val="0"/>
              </a:spcAft>
              <a:buSzPts val="1740"/>
              <a:buChar char="•"/>
              <a:defRPr sz="1200"/>
            </a:lvl5pPr>
            <a:lvl6pPr marL="2743200" lvl="5" indent="-339089" algn="l">
              <a:spcBef>
                <a:spcPts val="600"/>
              </a:spcBef>
              <a:spcAft>
                <a:spcPts val="0"/>
              </a:spcAft>
              <a:buSzPts val="1740"/>
              <a:buChar char="•"/>
              <a:defRPr sz="1200"/>
            </a:lvl6pPr>
            <a:lvl7pPr marL="3200400" lvl="6" indent="-339089" algn="l">
              <a:spcBef>
                <a:spcPts val="600"/>
              </a:spcBef>
              <a:spcAft>
                <a:spcPts val="0"/>
              </a:spcAft>
              <a:buSzPts val="1740"/>
              <a:buChar char="•"/>
              <a:defRPr sz="1200"/>
            </a:lvl7pPr>
            <a:lvl8pPr marL="3657600" lvl="7" indent="-339090" algn="l">
              <a:spcBef>
                <a:spcPts val="600"/>
              </a:spcBef>
              <a:spcAft>
                <a:spcPts val="0"/>
              </a:spcAft>
              <a:buSzPts val="1740"/>
              <a:buChar char="•"/>
              <a:defRPr sz="1200"/>
            </a:lvl8pPr>
            <a:lvl9pPr marL="4114800" lvl="8" indent="-339090" algn="l">
              <a:spcBef>
                <a:spcPts val="600"/>
              </a:spcBef>
              <a:spcAft>
                <a:spcPts val="600"/>
              </a:spcAft>
              <a:buSzPts val="1740"/>
              <a:buChar char="•"/>
              <a:defRPr sz="1200"/>
            </a:lvl9pPr>
          </a:lstStyle>
          <a:p>
            <a:endParaRPr/>
          </a:p>
        </p:txBody>
      </p:sp>
      <p:sp>
        <p:nvSpPr>
          <p:cNvPr id="52" name="Google Shape;52;p69"/>
          <p:cNvSpPr txBox="1">
            <a:spLocks noGrp="1"/>
          </p:cNvSpPr>
          <p:nvPr>
            <p:ph type="body" idx="2"/>
          </p:nvPr>
        </p:nvSpPr>
        <p:spPr>
          <a:xfrm>
            <a:off x="4946904" y="2667000"/>
            <a:ext cx="3739896" cy="3346824"/>
          </a:xfrm>
          <a:prstGeom prst="rect">
            <a:avLst/>
          </a:prstGeom>
          <a:noFill/>
          <a:ln>
            <a:noFill/>
          </a:ln>
        </p:spPr>
        <p:txBody>
          <a:bodyPr spcFirstLastPara="1" wrap="square" lIns="91425" tIns="45700" rIns="91425" bIns="45700" anchor="ctr" anchorCtr="0">
            <a:normAutofit/>
          </a:bodyPr>
          <a:lstStyle>
            <a:lvl1pPr marL="457200" lvl="0" indent="-394335" algn="l">
              <a:spcBef>
                <a:spcPts val="360"/>
              </a:spcBef>
              <a:spcAft>
                <a:spcPts val="0"/>
              </a:spcAft>
              <a:buSzPts val="2610"/>
              <a:buChar char="•"/>
              <a:defRPr sz="1800"/>
            </a:lvl1pPr>
            <a:lvl2pPr marL="914400" lvl="1" indent="-375919" algn="l">
              <a:spcBef>
                <a:spcPts val="600"/>
              </a:spcBef>
              <a:spcAft>
                <a:spcPts val="0"/>
              </a:spcAft>
              <a:buSzPts val="2320"/>
              <a:buChar char="•"/>
              <a:defRPr sz="1600"/>
            </a:lvl2pPr>
            <a:lvl3pPr marL="1371600" lvl="2" indent="-357505" algn="l">
              <a:spcBef>
                <a:spcPts val="600"/>
              </a:spcBef>
              <a:spcAft>
                <a:spcPts val="0"/>
              </a:spcAft>
              <a:buSzPts val="2030"/>
              <a:buChar char="•"/>
              <a:defRPr sz="1400"/>
            </a:lvl3pPr>
            <a:lvl4pPr marL="1828800" lvl="3" indent="-339089" algn="l">
              <a:spcBef>
                <a:spcPts val="600"/>
              </a:spcBef>
              <a:spcAft>
                <a:spcPts val="0"/>
              </a:spcAft>
              <a:buSzPts val="1740"/>
              <a:buChar char="•"/>
              <a:defRPr sz="1200"/>
            </a:lvl4pPr>
            <a:lvl5pPr marL="2286000" lvl="4" indent="-339089" algn="l">
              <a:spcBef>
                <a:spcPts val="600"/>
              </a:spcBef>
              <a:spcAft>
                <a:spcPts val="0"/>
              </a:spcAft>
              <a:buSzPts val="1740"/>
              <a:buChar char="•"/>
              <a:defRPr sz="1200"/>
            </a:lvl5pPr>
            <a:lvl6pPr marL="2743200" lvl="5" indent="-339089" algn="l">
              <a:spcBef>
                <a:spcPts val="600"/>
              </a:spcBef>
              <a:spcAft>
                <a:spcPts val="0"/>
              </a:spcAft>
              <a:buSzPts val="1740"/>
              <a:buChar char="•"/>
              <a:defRPr sz="1200"/>
            </a:lvl6pPr>
            <a:lvl7pPr marL="3200400" lvl="6" indent="-339089" algn="l">
              <a:spcBef>
                <a:spcPts val="600"/>
              </a:spcBef>
              <a:spcAft>
                <a:spcPts val="0"/>
              </a:spcAft>
              <a:buSzPts val="1740"/>
              <a:buChar char="•"/>
              <a:defRPr sz="1200"/>
            </a:lvl7pPr>
            <a:lvl8pPr marL="3657600" lvl="7" indent="-339090" algn="l">
              <a:spcBef>
                <a:spcPts val="600"/>
              </a:spcBef>
              <a:spcAft>
                <a:spcPts val="0"/>
              </a:spcAft>
              <a:buSzPts val="1740"/>
              <a:buChar char="•"/>
              <a:defRPr sz="1200"/>
            </a:lvl8pPr>
            <a:lvl9pPr marL="4114800" lvl="8" indent="-339090" algn="l">
              <a:spcBef>
                <a:spcPts val="600"/>
              </a:spcBef>
              <a:spcAft>
                <a:spcPts val="600"/>
              </a:spcAft>
              <a:buSzPts val="1740"/>
              <a:buChar char="•"/>
              <a:defRPr sz="1200"/>
            </a:lvl9pPr>
          </a:lstStyle>
          <a:p>
            <a:endParaRPr/>
          </a:p>
        </p:txBody>
      </p:sp>
      <p:sp>
        <p:nvSpPr>
          <p:cNvPr id="53" name="Google Shape;53;p69"/>
          <p:cNvSpPr txBox="1">
            <a:spLocks noGrp="1"/>
          </p:cNvSpPr>
          <p:nvPr>
            <p:ph type="dt" idx="10"/>
          </p:nvPr>
        </p:nvSpPr>
        <p:spPr>
          <a:xfrm>
            <a:off x="7358679" y="6116070"/>
            <a:ext cx="857473"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69"/>
          <p:cNvSpPr txBox="1">
            <a:spLocks noGrp="1"/>
          </p:cNvSpPr>
          <p:nvPr>
            <p:ph type="ftr" idx="11"/>
          </p:nvPr>
        </p:nvSpPr>
        <p:spPr>
          <a:xfrm>
            <a:off x="1986997" y="6116070"/>
            <a:ext cx="5314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69"/>
          <p:cNvSpPr txBox="1">
            <a:spLocks noGrp="1"/>
          </p:cNvSpPr>
          <p:nvPr>
            <p:ph type="sldNum" idx="12"/>
          </p:nvPr>
        </p:nvSpPr>
        <p:spPr>
          <a:xfrm>
            <a:off x="8273317" y="6116070"/>
            <a:ext cx="41348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6"/>
        <p:cNvGrpSpPr/>
        <p:nvPr/>
      </p:nvGrpSpPr>
      <p:grpSpPr>
        <a:xfrm>
          <a:off x="0" y="0"/>
          <a:ext cx="0" cy="0"/>
          <a:chOff x="0" y="0"/>
          <a:chExt cx="0" cy="0"/>
        </a:xfrm>
      </p:grpSpPr>
      <p:sp>
        <p:nvSpPr>
          <p:cNvPr id="57" name="Google Shape;57;p70"/>
          <p:cNvSpPr txBox="1">
            <a:spLocks noGrp="1"/>
          </p:cNvSpPr>
          <p:nvPr>
            <p:ph type="title"/>
          </p:nvPr>
        </p:nvSpPr>
        <p:spPr>
          <a:xfrm>
            <a:off x="982133" y="457201"/>
            <a:ext cx="7704667" cy="19812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000"/>
              <a:buFont typeface="Corbe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70"/>
          <p:cNvSpPr txBox="1">
            <a:spLocks noGrp="1"/>
          </p:cNvSpPr>
          <p:nvPr>
            <p:ph type="body" idx="1"/>
          </p:nvPr>
        </p:nvSpPr>
        <p:spPr>
          <a:xfrm>
            <a:off x="1329481" y="2658533"/>
            <a:ext cx="3456291" cy="576262"/>
          </a:xfrm>
          <a:prstGeom prst="rect">
            <a:avLst/>
          </a:prstGeom>
          <a:noFill/>
          <a:ln>
            <a:noFill/>
          </a:ln>
        </p:spPr>
        <p:txBody>
          <a:bodyPr spcFirstLastPara="1" wrap="square" lIns="91425" tIns="45700" rIns="91425" bIns="45700" anchor="b" anchorCtr="0">
            <a:noAutofit/>
          </a:bodyPr>
          <a:lstStyle>
            <a:lvl1pPr marL="457200" lvl="0" indent="-228600" algn="l">
              <a:spcBef>
                <a:spcPts val="560"/>
              </a:spcBef>
              <a:spcAft>
                <a:spcPts val="0"/>
              </a:spcAft>
              <a:buSzPts val="4060"/>
              <a:buNone/>
              <a:defRPr sz="2800" b="0">
                <a:solidFill>
                  <a:srgbClr val="1186C3"/>
                </a:solidFill>
              </a:defRPr>
            </a:lvl1pPr>
            <a:lvl2pPr marL="914400" lvl="1" indent="-228600" algn="l">
              <a:spcBef>
                <a:spcPts val="600"/>
              </a:spcBef>
              <a:spcAft>
                <a:spcPts val="0"/>
              </a:spcAft>
              <a:buSzPts val="2900"/>
              <a:buNone/>
              <a:defRPr sz="2000" b="1"/>
            </a:lvl2pPr>
            <a:lvl3pPr marL="1371600" lvl="2" indent="-228600" algn="l">
              <a:spcBef>
                <a:spcPts val="600"/>
              </a:spcBef>
              <a:spcAft>
                <a:spcPts val="0"/>
              </a:spcAft>
              <a:buSzPts val="2610"/>
              <a:buNone/>
              <a:defRPr sz="1800" b="1"/>
            </a:lvl3pPr>
            <a:lvl4pPr marL="1828800" lvl="3" indent="-228600" algn="l">
              <a:spcBef>
                <a:spcPts val="600"/>
              </a:spcBef>
              <a:spcAft>
                <a:spcPts val="0"/>
              </a:spcAft>
              <a:buSzPts val="2320"/>
              <a:buNone/>
              <a:defRPr sz="1600" b="1"/>
            </a:lvl4pPr>
            <a:lvl5pPr marL="2286000" lvl="4" indent="-228600" algn="l">
              <a:spcBef>
                <a:spcPts val="600"/>
              </a:spcBef>
              <a:spcAft>
                <a:spcPts val="0"/>
              </a:spcAft>
              <a:buSzPts val="2320"/>
              <a:buNone/>
              <a:defRPr sz="1600" b="1"/>
            </a:lvl5pPr>
            <a:lvl6pPr marL="2743200" lvl="5" indent="-228600" algn="l">
              <a:spcBef>
                <a:spcPts val="600"/>
              </a:spcBef>
              <a:spcAft>
                <a:spcPts val="0"/>
              </a:spcAft>
              <a:buSzPts val="2320"/>
              <a:buNone/>
              <a:defRPr sz="1600" b="1"/>
            </a:lvl6pPr>
            <a:lvl7pPr marL="3200400" lvl="6" indent="-228600" algn="l">
              <a:spcBef>
                <a:spcPts val="600"/>
              </a:spcBef>
              <a:spcAft>
                <a:spcPts val="0"/>
              </a:spcAft>
              <a:buSzPts val="2320"/>
              <a:buNone/>
              <a:defRPr sz="1600" b="1"/>
            </a:lvl7pPr>
            <a:lvl8pPr marL="3657600" lvl="7" indent="-228600" algn="l">
              <a:spcBef>
                <a:spcPts val="600"/>
              </a:spcBef>
              <a:spcAft>
                <a:spcPts val="0"/>
              </a:spcAft>
              <a:buSzPts val="2320"/>
              <a:buNone/>
              <a:defRPr sz="1600" b="1"/>
            </a:lvl8pPr>
            <a:lvl9pPr marL="4114800" lvl="8" indent="-228600" algn="l">
              <a:spcBef>
                <a:spcPts val="600"/>
              </a:spcBef>
              <a:spcAft>
                <a:spcPts val="600"/>
              </a:spcAft>
              <a:buSzPts val="2320"/>
              <a:buNone/>
              <a:defRPr sz="1600" b="1"/>
            </a:lvl9pPr>
          </a:lstStyle>
          <a:p>
            <a:endParaRPr/>
          </a:p>
        </p:txBody>
      </p:sp>
      <p:sp>
        <p:nvSpPr>
          <p:cNvPr id="59" name="Google Shape;59;p70"/>
          <p:cNvSpPr txBox="1">
            <a:spLocks noGrp="1"/>
          </p:cNvSpPr>
          <p:nvPr>
            <p:ph type="body" idx="2"/>
          </p:nvPr>
        </p:nvSpPr>
        <p:spPr>
          <a:xfrm>
            <a:off x="1113523" y="3335336"/>
            <a:ext cx="3672248" cy="2665259"/>
          </a:xfrm>
          <a:prstGeom prst="rect">
            <a:avLst/>
          </a:prstGeom>
          <a:noFill/>
          <a:ln>
            <a:noFill/>
          </a:ln>
        </p:spPr>
        <p:txBody>
          <a:bodyPr spcFirstLastPara="1" wrap="square" lIns="91425" tIns="45700" rIns="91425" bIns="45700" anchor="t" anchorCtr="0">
            <a:normAutofit/>
          </a:bodyPr>
          <a:lstStyle>
            <a:lvl1pPr marL="457200" lvl="0" indent="-394335" algn="l">
              <a:spcBef>
                <a:spcPts val="360"/>
              </a:spcBef>
              <a:spcAft>
                <a:spcPts val="0"/>
              </a:spcAft>
              <a:buSzPts val="2610"/>
              <a:buChar char="•"/>
              <a:defRPr sz="1800"/>
            </a:lvl1pPr>
            <a:lvl2pPr marL="914400" lvl="1" indent="-375919" algn="l">
              <a:spcBef>
                <a:spcPts val="600"/>
              </a:spcBef>
              <a:spcAft>
                <a:spcPts val="0"/>
              </a:spcAft>
              <a:buSzPts val="2320"/>
              <a:buChar char="•"/>
              <a:defRPr sz="1600"/>
            </a:lvl2pPr>
            <a:lvl3pPr marL="1371600" lvl="2" indent="-357505" algn="l">
              <a:spcBef>
                <a:spcPts val="600"/>
              </a:spcBef>
              <a:spcAft>
                <a:spcPts val="0"/>
              </a:spcAft>
              <a:buSzPts val="2030"/>
              <a:buChar char="•"/>
              <a:defRPr sz="1400"/>
            </a:lvl3pPr>
            <a:lvl4pPr marL="1828800" lvl="3" indent="-339089" algn="l">
              <a:spcBef>
                <a:spcPts val="600"/>
              </a:spcBef>
              <a:spcAft>
                <a:spcPts val="0"/>
              </a:spcAft>
              <a:buSzPts val="1740"/>
              <a:buChar char="•"/>
              <a:defRPr sz="1200"/>
            </a:lvl4pPr>
            <a:lvl5pPr marL="2286000" lvl="4" indent="-339089" algn="l">
              <a:spcBef>
                <a:spcPts val="600"/>
              </a:spcBef>
              <a:spcAft>
                <a:spcPts val="0"/>
              </a:spcAft>
              <a:buSzPts val="1740"/>
              <a:buChar char="•"/>
              <a:defRPr sz="1200"/>
            </a:lvl5pPr>
            <a:lvl6pPr marL="2743200" lvl="5" indent="-339089" algn="l">
              <a:spcBef>
                <a:spcPts val="600"/>
              </a:spcBef>
              <a:spcAft>
                <a:spcPts val="0"/>
              </a:spcAft>
              <a:buSzPts val="1740"/>
              <a:buChar char="•"/>
              <a:defRPr sz="1200"/>
            </a:lvl6pPr>
            <a:lvl7pPr marL="3200400" lvl="6" indent="-339089" algn="l">
              <a:spcBef>
                <a:spcPts val="600"/>
              </a:spcBef>
              <a:spcAft>
                <a:spcPts val="0"/>
              </a:spcAft>
              <a:buSzPts val="1740"/>
              <a:buChar char="•"/>
              <a:defRPr sz="1200"/>
            </a:lvl7pPr>
            <a:lvl8pPr marL="3657600" lvl="7" indent="-339090" algn="l">
              <a:spcBef>
                <a:spcPts val="600"/>
              </a:spcBef>
              <a:spcAft>
                <a:spcPts val="0"/>
              </a:spcAft>
              <a:buSzPts val="1740"/>
              <a:buChar char="•"/>
              <a:defRPr sz="1200"/>
            </a:lvl8pPr>
            <a:lvl9pPr marL="4114800" lvl="8" indent="-339090" algn="l">
              <a:spcBef>
                <a:spcPts val="600"/>
              </a:spcBef>
              <a:spcAft>
                <a:spcPts val="600"/>
              </a:spcAft>
              <a:buSzPts val="1740"/>
              <a:buChar char="•"/>
              <a:defRPr sz="1200"/>
            </a:lvl9pPr>
          </a:lstStyle>
          <a:p>
            <a:endParaRPr/>
          </a:p>
        </p:txBody>
      </p:sp>
      <p:sp>
        <p:nvSpPr>
          <p:cNvPr id="60" name="Google Shape;60;p70"/>
          <p:cNvSpPr txBox="1">
            <a:spLocks noGrp="1"/>
          </p:cNvSpPr>
          <p:nvPr>
            <p:ph type="body" idx="3"/>
          </p:nvPr>
        </p:nvSpPr>
        <p:spPr>
          <a:xfrm>
            <a:off x="5161710" y="2667000"/>
            <a:ext cx="3467806" cy="576262"/>
          </a:xfrm>
          <a:prstGeom prst="rect">
            <a:avLst/>
          </a:prstGeom>
          <a:noFill/>
          <a:ln>
            <a:noFill/>
          </a:ln>
        </p:spPr>
        <p:txBody>
          <a:bodyPr spcFirstLastPara="1" wrap="square" lIns="91425" tIns="45700" rIns="91425" bIns="45700" anchor="b" anchorCtr="0">
            <a:noAutofit/>
          </a:bodyPr>
          <a:lstStyle>
            <a:lvl1pPr marL="457200" lvl="0" indent="-228600" algn="l">
              <a:spcBef>
                <a:spcPts val="560"/>
              </a:spcBef>
              <a:spcAft>
                <a:spcPts val="0"/>
              </a:spcAft>
              <a:buSzPts val="4060"/>
              <a:buNone/>
              <a:defRPr sz="2800" b="0">
                <a:solidFill>
                  <a:srgbClr val="1186C3"/>
                </a:solidFill>
              </a:defRPr>
            </a:lvl1pPr>
            <a:lvl2pPr marL="914400" lvl="1" indent="-228600" algn="l">
              <a:spcBef>
                <a:spcPts val="600"/>
              </a:spcBef>
              <a:spcAft>
                <a:spcPts val="0"/>
              </a:spcAft>
              <a:buSzPts val="2900"/>
              <a:buNone/>
              <a:defRPr sz="2000" b="1"/>
            </a:lvl2pPr>
            <a:lvl3pPr marL="1371600" lvl="2" indent="-228600" algn="l">
              <a:spcBef>
                <a:spcPts val="600"/>
              </a:spcBef>
              <a:spcAft>
                <a:spcPts val="0"/>
              </a:spcAft>
              <a:buSzPts val="2610"/>
              <a:buNone/>
              <a:defRPr sz="1800" b="1"/>
            </a:lvl3pPr>
            <a:lvl4pPr marL="1828800" lvl="3" indent="-228600" algn="l">
              <a:spcBef>
                <a:spcPts val="600"/>
              </a:spcBef>
              <a:spcAft>
                <a:spcPts val="0"/>
              </a:spcAft>
              <a:buSzPts val="2320"/>
              <a:buNone/>
              <a:defRPr sz="1600" b="1"/>
            </a:lvl4pPr>
            <a:lvl5pPr marL="2286000" lvl="4" indent="-228600" algn="l">
              <a:spcBef>
                <a:spcPts val="600"/>
              </a:spcBef>
              <a:spcAft>
                <a:spcPts val="0"/>
              </a:spcAft>
              <a:buSzPts val="2320"/>
              <a:buNone/>
              <a:defRPr sz="1600" b="1"/>
            </a:lvl5pPr>
            <a:lvl6pPr marL="2743200" lvl="5" indent="-228600" algn="l">
              <a:spcBef>
                <a:spcPts val="600"/>
              </a:spcBef>
              <a:spcAft>
                <a:spcPts val="0"/>
              </a:spcAft>
              <a:buSzPts val="2320"/>
              <a:buNone/>
              <a:defRPr sz="1600" b="1"/>
            </a:lvl6pPr>
            <a:lvl7pPr marL="3200400" lvl="6" indent="-228600" algn="l">
              <a:spcBef>
                <a:spcPts val="600"/>
              </a:spcBef>
              <a:spcAft>
                <a:spcPts val="0"/>
              </a:spcAft>
              <a:buSzPts val="2320"/>
              <a:buNone/>
              <a:defRPr sz="1600" b="1"/>
            </a:lvl7pPr>
            <a:lvl8pPr marL="3657600" lvl="7" indent="-228600" algn="l">
              <a:spcBef>
                <a:spcPts val="600"/>
              </a:spcBef>
              <a:spcAft>
                <a:spcPts val="0"/>
              </a:spcAft>
              <a:buSzPts val="2320"/>
              <a:buNone/>
              <a:defRPr sz="1600" b="1"/>
            </a:lvl8pPr>
            <a:lvl9pPr marL="4114800" lvl="8" indent="-228600" algn="l">
              <a:spcBef>
                <a:spcPts val="600"/>
              </a:spcBef>
              <a:spcAft>
                <a:spcPts val="600"/>
              </a:spcAft>
              <a:buSzPts val="2320"/>
              <a:buNone/>
              <a:defRPr sz="1600" b="1"/>
            </a:lvl9pPr>
          </a:lstStyle>
          <a:p>
            <a:endParaRPr/>
          </a:p>
        </p:txBody>
      </p:sp>
      <p:sp>
        <p:nvSpPr>
          <p:cNvPr id="61" name="Google Shape;61;p70"/>
          <p:cNvSpPr txBox="1">
            <a:spLocks noGrp="1"/>
          </p:cNvSpPr>
          <p:nvPr>
            <p:ph type="body" idx="4"/>
          </p:nvPr>
        </p:nvSpPr>
        <p:spPr>
          <a:xfrm>
            <a:off x="4957266" y="3335336"/>
            <a:ext cx="3672248" cy="2665259"/>
          </a:xfrm>
          <a:prstGeom prst="rect">
            <a:avLst/>
          </a:prstGeom>
          <a:noFill/>
          <a:ln>
            <a:noFill/>
          </a:ln>
        </p:spPr>
        <p:txBody>
          <a:bodyPr spcFirstLastPara="1" wrap="square" lIns="91425" tIns="45700" rIns="91425" bIns="45700" anchor="t" anchorCtr="0">
            <a:normAutofit/>
          </a:bodyPr>
          <a:lstStyle>
            <a:lvl1pPr marL="457200" lvl="0" indent="-394335" algn="l">
              <a:spcBef>
                <a:spcPts val="360"/>
              </a:spcBef>
              <a:spcAft>
                <a:spcPts val="0"/>
              </a:spcAft>
              <a:buSzPts val="2610"/>
              <a:buChar char="•"/>
              <a:defRPr sz="1800"/>
            </a:lvl1pPr>
            <a:lvl2pPr marL="914400" lvl="1" indent="-375919" algn="l">
              <a:spcBef>
                <a:spcPts val="600"/>
              </a:spcBef>
              <a:spcAft>
                <a:spcPts val="0"/>
              </a:spcAft>
              <a:buSzPts val="2320"/>
              <a:buChar char="•"/>
              <a:defRPr sz="1600"/>
            </a:lvl2pPr>
            <a:lvl3pPr marL="1371600" lvl="2" indent="-357505" algn="l">
              <a:spcBef>
                <a:spcPts val="600"/>
              </a:spcBef>
              <a:spcAft>
                <a:spcPts val="0"/>
              </a:spcAft>
              <a:buSzPts val="2030"/>
              <a:buChar char="•"/>
              <a:defRPr sz="1400"/>
            </a:lvl3pPr>
            <a:lvl4pPr marL="1828800" lvl="3" indent="-339089" algn="l">
              <a:spcBef>
                <a:spcPts val="600"/>
              </a:spcBef>
              <a:spcAft>
                <a:spcPts val="0"/>
              </a:spcAft>
              <a:buSzPts val="1740"/>
              <a:buChar char="•"/>
              <a:defRPr sz="1200"/>
            </a:lvl4pPr>
            <a:lvl5pPr marL="2286000" lvl="4" indent="-339089" algn="l">
              <a:spcBef>
                <a:spcPts val="600"/>
              </a:spcBef>
              <a:spcAft>
                <a:spcPts val="0"/>
              </a:spcAft>
              <a:buSzPts val="1740"/>
              <a:buChar char="•"/>
              <a:defRPr sz="1200"/>
            </a:lvl5pPr>
            <a:lvl6pPr marL="2743200" lvl="5" indent="-339089" algn="l">
              <a:spcBef>
                <a:spcPts val="600"/>
              </a:spcBef>
              <a:spcAft>
                <a:spcPts val="0"/>
              </a:spcAft>
              <a:buSzPts val="1740"/>
              <a:buChar char="•"/>
              <a:defRPr sz="1200"/>
            </a:lvl6pPr>
            <a:lvl7pPr marL="3200400" lvl="6" indent="-339089" algn="l">
              <a:spcBef>
                <a:spcPts val="600"/>
              </a:spcBef>
              <a:spcAft>
                <a:spcPts val="0"/>
              </a:spcAft>
              <a:buSzPts val="1740"/>
              <a:buChar char="•"/>
              <a:defRPr sz="1200"/>
            </a:lvl7pPr>
            <a:lvl8pPr marL="3657600" lvl="7" indent="-339090" algn="l">
              <a:spcBef>
                <a:spcPts val="600"/>
              </a:spcBef>
              <a:spcAft>
                <a:spcPts val="0"/>
              </a:spcAft>
              <a:buSzPts val="1740"/>
              <a:buChar char="•"/>
              <a:defRPr sz="1200"/>
            </a:lvl8pPr>
            <a:lvl9pPr marL="4114800" lvl="8" indent="-339090" algn="l">
              <a:spcBef>
                <a:spcPts val="600"/>
              </a:spcBef>
              <a:spcAft>
                <a:spcPts val="600"/>
              </a:spcAft>
              <a:buSzPts val="1740"/>
              <a:buChar char="•"/>
              <a:defRPr sz="1200"/>
            </a:lvl9pPr>
          </a:lstStyle>
          <a:p>
            <a:endParaRPr/>
          </a:p>
        </p:txBody>
      </p:sp>
      <p:sp>
        <p:nvSpPr>
          <p:cNvPr id="62" name="Google Shape;62;p70"/>
          <p:cNvSpPr txBox="1">
            <a:spLocks noGrp="1"/>
          </p:cNvSpPr>
          <p:nvPr>
            <p:ph type="dt" idx="10"/>
          </p:nvPr>
        </p:nvSpPr>
        <p:spPr>
          <a:xfrm>
            <a:off x="7358679" y="6116070"/>
            <a:ext cx="857473"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70"/>
          <p:cNvSpPr txBox="1">
            <a:spLocks noGrp="1"/>
          </p:cNvSpPr>
          <p:nvPr>
            <p:ph type="ftr" idx="11"/>
          </p:nvPr>
        </p:nvSpPr>
        <p:spPr>
          <a:xfrm>
            <a:off x="1986997" y="6116070"/>
            <a:ext cx="5314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70"/>
          <p:cNvSpPr txBox="1">
            <a:spLocks noGrp="1"/>
          </p:cNvSpPr>
          <p:nvPr>
            <p:ph type="sldNum" idx="12"/>
          </p:nvPr>
        </p:nvSpPr>
        <p:spPr>
          <a:xfrm>
            <a:off x="8273317" y="6116070"/>
            <a:ext cx="41348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5"/>
        <p:cNvGrpSpPr/>
        <p:nvPr/>
      </p:nvGrpSpPr>
      <p:grpSpPr>
        <a:xfrm>
          <a:off x="0" y="0"/>
          <a:ext cx="0" cy="0"/>
          <a:chOff x="0" y="0"/>
          <a:chExt cx="0" cy="0"/>
        </a:xfrm>
      </p:grpSpPr>
      <p:sp>
        <p:nvSpPr>
          <p:cNvPr id="66" name="Google Shape;66;p71"/>
          <p:cNvSpPr txBox="1">
            <a:spLocks noGrp="1"/>
          </p:cNvSpPr>
          <p:nvPr>
            <p:ph type="title"/>
          </p:nvPr>
        </p:nvSpPr>
        <p:spPr>
          <a:xfrm>
            <a:off x="982133" y="457201"/>
            <a:ext cx="7704667" cy="19812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71"/>
          <p:cNvSpPr txBox="1">
            <a:spLocks noGrp="1"/>
          </p:cNvSpPr>
          <p:nvPr>
            <p:ph type="dt" idx="10"/>
          </p:nvPr>
        </p:nvSpPr>
        <p:spPr>
          <a:xfrm>
            <a:off x="7358679" y="6116070"/>
            <a:ext cx="857473"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71"/>
          <p:cNvSpPr txBox="1">
            <a:spLocks noGrp="1"/>
          </p:cNvSpPr>
          <p:nvPr>
            <p:ph type="ftr" idx="11"/>
          </p:nvPr>
        </p:nvSpPr>
        <p:spPr>
          <a:xfrm>
            <a:off x="1986997" y="6116070"/>
            <a:ext cx="5314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71"/>
          <p:cNvSpPr txBox="1">
            <a:spLocks noGrp="1"/>
          </p:cNvSpPr>
          <p:nvPr>
            <p:ph type="sldNum" idx="12"/>
          </p:nvPr>
        </p:nvSpPr>
        <p:spPr>
          <a:xfrm>
            <a:off x="8273317" y="6116070"/>
            <a:ext cx="41348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0"/>
        <p:cNvGrpSpPr/>
        <p:nvPr/>
      </p:nvGrpSpPr>
      <p:grpSpPr>
        <a:xfrm>
          <a:off x="0" y="0"/>
          <a:ext cx="0" cy="0"/>
          <a:chOff x="0" y="0"/>
          <a:chExt cx="0" cy="0"/>
        </a:xfrm>
      </p:grpSpPr>
      <p:sp>
        <p:nvSpPr>
          <p:cNvPr id="71" name="Google Shape;71;p72"/>
          <p:cNvSpPr txBox="1">
            <a:spLocks noGrp="1"/>
          </p:cNvSpPr>
          <p:nvPr>
            <p:ph type="dt" idx="10"/>
          </p:nvPr>
        </p:nvSpPr>
        <p:spPr>
          <a:xfrm>
            <a:off x="7358679" y="6116070"/>
            <a:ext cx="857473"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72"/>
          <p:cNvSpPr txBox="1">
            <a:spLocks noGrp="1"/>
          </p:cNvSpPr>
          <p:nvPr>
            <p:ph type="ftr" idx="11"/>
          </p:nvPr>
        </p:nvSpPr>
        <p:spPr>
          <a:xfrm>
            <a:off x="1986997" y="6116070"/>
            <a:ext cx="5314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72"/>
          <p:cNvSpPr txBox="1">
            <a:spLocks noGrp="1"/>
          </p:cNvSpPr>
          <p:nvPr>
            <p:ph type="sldNum" idx="12"/>
          </p:nvPr>
        </p:nvSpPr>
        <p:spPr>
          <a:xfrm>
            <a:off x="8273317" y="6116070"/>
            <a:ext cx="41348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4"/>
        <p:cNvGrpSpPr/>
        <p:nvPr/>
      </p:nvGrpSpPr>
      <p:grpSpPr>
        <a:xfrm>
          <a:off x="0" y="0"/>
          <a:ext cx="0" cy="0"/>
          <a:chOff x="0" y="0"/>
          <a:chExt cx="0" cy="0"/>
        </a:xfrm>
      </p:grpSpPr>
      <p:sp>
        <p:nvSpPr>
          <p:cNvPr id="75" name="Google Shape;75;p73"/>
          <p:cNvSpPr txBox="1">
            <a:spLocks noGrp="1"/>
          </p:cNvSpPr>
          <p:nvPr>
            <p:ph type="title"/>
          </p:nvPr>
        </p:nvSpPr>
        <p:spPr>
          <a:xfrm>
            <a:off x="1113524" y="1600200"/>
            <a:ext cx="2662534" cy="1371600"/>
          </a:xfrm>
          <a:prstGeom prst="rect">
            <a:avLst/>
          </a:prstGeom>
          <a:noFill/>
          <a:ln>
            <a:noFill/>
          </a:ln>
        </p:spPr>
        <p:txBody>
          <a:bodyPr spcFirstLastPara="1" wrap="square" lIns="91425" tIns="45700" rIns="91425" bIns="45700" anchor="b" anchorCtr="0">
            <a:normAutofit/>
          </a:bodyPr>
          <a:lstStyle>
            <a:lvl1pPr lvl="0" algn="ctr">
              <a:spcBef>
                <a:spcPts val="0"/>
              </a:spcBef>
              <a:spcAft>
                <a:spcPts val="0"/>
              </a:spcAft>
              <a:buClr>
                <a:schemeClr val="dk1"/>
              </a:buClr>
              <a:buSzPts val="2400"/>
              <a:buFont typeface="Corbel"/>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73"/>
          <p:cNvSpPr txBox="1">
            <a:spLocks noGrp="1"/>
          </p:cNvSpPr>
          <p:nvPr>
            <p:ph type="body" idx="1"/>
          </p:nvPr>
        </p:nvSpPr>
        <p:spPr>
          <a:xfrm>
            <a:off x="3947553" y="685800"/>
            <a:ext cx="4681962" cy="5105401"/>
          </a:xfrm>
          <a:prstGeom prst="rect">
            <a:avLst/>
          </a:prstGeom>
          <a:noFill/>
          <a:ln>
            <a:noFill/>
          </a:ln>
        </p:spPr>
        <p:txBody>
          <a:bodyPr spcFirstLastPara="1" wrap="square" lIns="91425" tIns="45700" rIns="91425" bIns="45700" anchor="ctr" anchorCtr="0">
            <a:normAutofit/>
          </a:bodyPr>
          <a:lstStyle>
            <a:lvl1pPr marL="457200" lvl="0" indent="-412750" algn="l">
              <a:spcBef>
                <a:spcPts val="400"/>
              </a:spcBef>
              <a:spcAft>
                <a:spcPts val="0"/>
              </a:spcAft>
              <a:buSzPts val="2900"/>
              <a:buChar char="•"/>
              <a:defRPr sz="2000"/>
            </a:lvl1pPr>
            <a:lvl2pPr marL="914400" lvl="1" indent="-394335" algn="l">
              <a:spcBef>
                <a:spcPts val="600"/>
              </a:spcBef>
              <a:spcAft>
                <a:spcPts val="0"/>
              </a:spcAft>
              <a:buSzPts val="2610"/>
              <a:buChar char="•"/>
              <a:defRPr sz="1800"/>
            </a:lvl2pPr>
            <a:lvl3pPr marL="1371600" lvl="2" indent="-375919" algn="l">
              <a:spcBef>
                <a:spcPts val="600"/>
              </a:spcBef>
              <a:spcAft>
                <a:spcPts val="0"/>
              </a:spcAft>
              <a:buSzPts val="2320"/>
              <a:buChar char="•"/>
              <a:defRPr sz="1600"/>
            </a:lvl3pPr>
            <a:lvl4pPr marL="1828800" lvl="3" indent="-357505" algn="l">
              <a:spcBef>
                <a:spcPts val="600"/>
              </a:spcBef>
              <a:spcAft>
                <a:spcPts val="0"/>
              </a:spcAft>
              <a:buSzPts val="2030"/>
              <a:buChar char="•"/>
              <a:defRPr sz="1400"/>
            </a:lvl4pPr>
            <a:lvl5pPr marL="2286000" lvl="4" indent="-357504" algn="l">
              <a:spcBef>
                <a:spcPts val="600"/>
              </a:spcBef>
              <a:spcAft>
                <a:spcPts val="0"/>
              </a:spcAft>
              <a:buSzPts val="2030"/>
              <a:buChar char="•"/>
              <a:defRPr sz="1400"/>
            </a:lvl5pPr>
            <a:lvl6pPr marL="2743200" lvl="5" indent="-357504" algn="l">
              <a:spcBef>
                <a:spcPts val="600"/>
              </a:spcBef>
              <a:spcAft>
                <a:spcPts val="0"/>
              </a:spcAft>
              <a:buSzPts val="2030"/>
              <a:buChar char="•"/>
              <a:defRPr sz="1400"/>
            </a:lvl6pPr>
            <a:lvl7pPr marL="3200400" lvl="6" indent="-357504" algn="l">
              <a:spcBef>
                <a:spcPts val="600"/>
              </a:spcBef>
              <a:spcAft>
                <a:spcPts val="0"/>
              </a:spcAft>
              <a:buSzPts val="2030"/>
              <a:buChar char="•"/>
              <a:defRPr sz="1400"/>
            </a:lvl7pPr>
            <a:lvl8pPr marL="3657600" lvl="7" indent="-357504" algn="l">
              <a:spcBef>
                <a:spcPts val="600"/>
              </a:spcBef>
              <a:spcAft>
                <a:spcPts val="0"/>
              </a:spcAft>
              <a:buSzPts val="2030"/>
              <a:buChar char="•"/>
              <a:defRPr sz="1400"/>
            </a:lvl8pPr>
            <a:lvl9pPr marL="4114800" lvl="8" indent="-357504" algn="l">
              <a:spcBef>
                <a:spcPts val="600"/>
              </a:spcBef>
              <a:spcAft>
                <a:spcPts val="600"/>
              </a:spcAft>
              <a:buSzPts val="2030"/>
              <a:buChar char="•"/>
              <a:defRPr sz="1400"/>
            </a:lvl9pPr>
          </a:lstStyle>
          <a:p>
            <a:endParaRPr/>
          </a:p>
        </p:txBody>
      </p:sp>
      <p:sp>
        <p:nvSpPr>
          <p:cNvPr id="77" name="Google Shape;77;p73"/>
          <p:cNvSpPr txBox="1">
            <a:spLocks noGrp="1"/>
          </p:cNvSpPr>
          <p:nvPr>
            <p:ph type="body" idx="2"/>
          </p:nvPr>
        </p:nvSpPr>
        <p:spPr>
          <a:xfrm>
            <a:off x="1113524" y="2971800"/>
            <a:ext cx="2662534" cy="1828800"/>
          </a:xfrm>
          <a:prstGeom prst="rect">
            <a:avLst/>
          </a:prstGeom>
          <a:noFill/>
          <a:ln>
            <a:noFill/>
          </a:ln>
        </p:spPr>
        <p:txBody>
          <a:bodyPr spcFirstLastPara="1" wrap="square" lIns="91425" tIns="45700" rIns="91425" bIns="45700" anchor="ctr" anchorCtr="0">
            <a:normAutofit/>
          </a:bodyPr>
          <a:lstStyle>
            <a:lvl1pPr marL="457200" lvl="0" indent="-228600" algn="ctr">
              <a:spcBef>
                <a:spcPts val="320"/>
              </a:spcBef>
              <a:spcAft>
                <a:spcPts val="0"/>
              </a:spcAft>
              <a:buSzPts val="2320"/>
              <a:buNone/>
              <a:defRPr sz="1600"/>
            </a:lvl1pPr>
            <a:lvl2pPr marL="914400" lvl="1" indent="-228600" algn="l">
              <a:spcBef>
                <a:spcPts val="600"/>
              </a:spcBef>
              <a:spcAft>
                <a:spcPts val="0"/>
              </a:spcAft>
              <a:buSzPts val="1740"/>
              <a:buNone/>
              <a:defRPr sz="1200"/>
            </a:lvl2pPr>
            <a:lvl3pPr marL="1371600" lvl="2" indent="-228600" algn="l">
              <a:spcBef>
                <a:spcPts val="600"/>
              </a:spcBef>
              <a:spcAft>
                <a:spcPts val="0"/>
              </a:spcAft>
              <a:buSzPts val="1450"/>
              <a:buNone/>
              <a:defRPr sz="1000"/>
            </a:lvl3pPr>
            <a:lvl4pPr marL="1828800" lvl="3" indent="-228600" algn="l">
              <a:spcBef>
                <a:spcPts val="600"/>
              </a:spcBef>
              <a:spcAft>
                <a:spcPts val="0"/>
              </a:spcAft>
              <a:buSzPts val="1305"/>
              <a:buNone/>
              <a:defRPr sz="900"/>
            </a:lvl4pPr>
            <a:lvl5pPr marL="2286000" lvl="4" indent="-228600" algn="l">
              <a:spcBef>
                <a:spcPts val="600"/>
              </a:spcBef>
              <a:spcAft>
                <a:spcPts val="0"/>
              </a:spcAft>
              <a:buSzPts val="1305"/>
              <a:buNone/>
              <a:defRPr sz="900"/>
            </a:lvl5pPr>
            <a:lvl6pPr marL="2743200" lvl="5" indent="-228600" algn="l">
              <a:spcBef>
                <a:spcPts val="600"/>
              </a:spcBef>
              <a:spcAft>
                <a:spcPts val="0"/>
              </a:spcAft>
              <a:buSzPts val="1305"/>
              <a:buNone/>
              <a:defRPr sz="900"/>
            </a:lvl6pPr>
            <a:lvl7pPr marL="3200400" lvl="6" indent="-228600" algn="l">
              <a:spcBef>
                <a:spcPts val="600"/>
              </a:spcBef>
              <a:spcAft>
                <a:spcPts val="0"/>
              </a:spcAft>
              <a:buSzPts val="1305"/>
              <a:buNone/>
              <a:defRPr sz="900"/>
            </a:lvl7pPr>
            <a:lvl8pPr marL="3657600" lvl="7" indent="-228600" algn="l">
              <a:spcBef>
                <a:spcPts val="600"/>
              </a:spcBef>
              <a:spcAft>
                <a:spcPts val="0"/>
              </a:spcAft>
              <a:buSzPts val="1305"/>
              <a:buNone/>
              <a:defRPr sz="900"/>
            </a:lvl8pPr>
            <a:lvl9pPr marL="4114800" lvl="8" indent="-228600" algn="l">
              <a:spcBef>
                <a:spcPts val="600"/>
              </a:spcBef>
              <a:spcAft>
                <a:spcPts val="600"/>
              </a:spcAft>
              <a:buSzPts val="1305"/>
              <a:buNone/>
              <a:defRPr sz="900"/>
            </a:lvl9pPr>
          </a:lstStyle>
          <a:p>
            <a:endParaRPr/>
          </a:p>
        </p:txBody>
      </p:sp>
      <p:sp>
        <p:nvSpPr>
          <p:cNvPr id="78" name="Google Shape;78;p73"/>
          <p:cNvSpPr txBox="1">
            <a:spLocks noGrp="1"/>
          </p:cNvSpPr>
          <p:nvPr>
            <p:ph type="dt" idx="10"/>
          </p:nvPr>
        </p:nvSpPr>
        <p:spPr>
          <a:xfrm>
            <a:off x="7358679" y="6116070"/>
            <a:ext cx="857473"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73"/>
          <p:cNvSpPr txBox="1">
            <a:spLocks noGrp="1"/>
          </p:cNvSpPr>
          <p:nvPr>
            <p:ph type="ftr" idx="11"/>
          </p:nvPr>
        </p:nvSpPr>
        <p:spPr>
          <a:xfrm>
            <a:off x="1986997" y="6116070"/>
            <a:ext cx="5314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73"/>
          <p:cNvSpPr txBox="1">
            <a:spLocks noGrp="1"/>
          </p:cNvSpPr>
          <p:nvPr>
            <p:ph type="sldNum" idx="12"/>
          </p:nvPr>
        </p:nvSpPr>
        <p:spPr>
          <a:xfrm>
            <a:off x="8273317" y="6116070"/>
            <a:ext cx="41348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81"/>
        <p:cNvGrpSpPr/>
        <p:nvPr/>
      </p:nvGrpSpPr>
      <p:grpSpPr>
        <a:xfrm>
          <a:off x="0" y="0"/>
          <a:ext cx="0" cy="0"/>
          <a:chOff x="0" y="0"/>
          <a:chExt cx="0" cy="0"/>
        </a:xfrm>
      </p:grpSpPr>
      <p:sp>
        <p:nvSpPr>
          <p:cNvPr id="82" name="Google Shape;82;p74"/>
          <p:cNvSpPr txBox="1">
            <a:spLocks noGrp="1"/>
          </p:cNvSpPr>
          <p:nvPr>
            <p:ph type="title"/>
          </p:nvPr>
        </p:nvSpPr>
        <p:spPr>
          <a:xfrm>
            <a:off x="1112332" y="1752599"/>
            <a:ext cx="4070679" cy="1371600"/>
          </a:xfrm>
          <a:prstGeom prst="rect">
            <a:avLst/>
          </a:prstGeom>
          <a:noFill/>
          <a:ln>
            <a:noFill/>
          </a:ln>
        </p:spPr>
        <p:txBody>
          <a:bodyPr spcFirstLastPara="1" wrap="square" lIns="91425" tIns="45700" rIns="91425" bIns="45700" anchor="b" anchorCtr="0">
            <a:normAutofit/>
          </a:bodyPr>
          <a:lstStyle>
            <a:lvl1pPr lvl="0" algn="ctr">
              <a:spcBef>
                <a:spcPts val="0"/>
              </a:spcBef>
              <a:spcAft>
                <a:spcPts val="0"/>
              </a:spcAft>
              <a:buClr>
                <a:schemeClr val="dk1"/>
              </a:buClr>
              <a:buSzPts val="2800"/>
              <a:buFont typeface="Corbel"/>
              <a:buNone/>
              <a:defRPr sz="28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74"/>
          <p:cNvSpPr>
            <a:spLocks noGrp="1"/>
          </p:cNvSpPr>
          <p:nvPr>
            <p:ph type="pic" idx="2"/>
          </p:nvPr>
        </p:nvSpPr>
        <p:spPr>
          <a:xfrm>
            <a:off x="5697495" y="914400"/>
            <a:ext cx="2461371" cy="4572000"/>
          </a:xfrm>
          <a:prstGeom prst="roundRect">
            <a:avLst>
              <a:gd name="adj" fmla="val 4280"/>
            </a:avLst>
          </a:prstGeom>
          <a:noFill/>
          <a:ln w="38100" cap="flat" cmpd="sng">
            <a:solidFill>
              <a:schemeClr val="lt2"/>
            </a:solidFill>
            <a:prstDash val="solid"/>
            <a:round/>
            <a:headEnd type="none" w="sm" len="sm"/>
            <a:tailEnd type="none" w="sm" len="sm"/>
          </a:ln>
        </p:spPr>
      </p:sp>
      <p:sp>
        <p:nvSpPr>
          <p:cNvPr id="84" name="Google Shape;84;p74"/>
          <p:cNvSpPr txBox="1">
            <a:spLocks noGrp="1"/>
          </p:cNvSpPr>
          <p:nvPr>
            <p:ph type="body" idx="1"/>
          </p:nvPr>
        </p:nvSpPr>
        <p:spPr>
          <a:xfrm>
            <a:off x="1112332" y="3124199"/>
            <a:ext cx="4070679" cy="1828800"/>
          </a:xfrm>
          <a:prstGeom prst="rect">
            <a:avLst/>
          </a:prstGeom>
          <a:noFill/>
          <a:ln>
            <a:noFill/>
          </a:ln>
        </p:spPr>
        <p:txBody>
          <a:bodyPr spcFirstLastPara="1" wrap="square" lIns="91425" tIns="45700" rIns="91425" bIns="45700" anchor="ctr" anchorCtr="0">
            <a:normAutofit/>
          </a:bodyPr>
          <a:lstStyle>
            <a:lvl1pPr marL="457200" lvl="0" indent="-228600" algn="ctr">
              <a:spcBef>
                <a:spcPts val="360"/>
              </a:spcBef>
              <a:spcAft>
                <a:spcPts val="0"/>
              </a:spcAft>
              <a:buSzPts val="2610"/>
              <a:buNone/>
              <a:defRPr sz="1800"/>
            </a:lvl1pPr>
            <a:lvl2pPr marL="914400" lvl="1" indent="-228600" algn="l">
              <a:spcBef>
                <a:spcPts val="600"/>
              </a:spcBef>
              <a:spcAft>
                <a:spcPts val="0"/>
              </a:spcAft>
              <a:buSzPts val="1740"/>
              <a:buNone/>
              <a:defRPr sz="1200"/>
            </a:lvl2pPr>
            <a:lvl3pPr marL="1371600" lvl="2" indent="-228600" algn="l">
              <a:spcBef>
                <a:spcPts val="600"/>
              </a:spcBef>
              <a:spcAft>
                <a:spcPts val="0"/>
              </a:spcAft>
              <a:buSzPts val="1450"/>
              <a:buNone/>
              <a:defRPr sz="1000"/>
            </a:lvl3pPr>
            <a:lvl4pPr marL="1828800" lvl="3" indent="-228600" algn="l">
              <a:spcBef>
                <a:spcPts val="600"/>
              </a:spcBef>
              <a:spcAft>
                <a:spcPts val="0"/>
              </a:spcAft>
              <a:buSzPts val="1305"/>
              <a:buNone/>
              <a:defRPr sz="900"/>
            </a:lvl4pPr>
            <a:lvl5pPr marL="2286000" lvl="4" indent="-228600" algn="l">
              <a:spcBef>
                <a:spcPts val="600"/>
              </a:spcBef>
              <a:spcAft>
                <a:spcPts val="0"/>
              </a:spcAft>
              <a:buSzPts val="1305"/>
              <a:buNone/>
              <a:defRPr sz="900"/>
            </a:lvl5pPr>
            <a:lvl6pPr marL="2743200" lvl="5" indent="-228600" algn="l">
              <a:spcBef>
                <a:spcPts val="600"/>
              </a:spcBef>
              <a:spcAft>
                <a:spcPts val="0"/>
              </a:spcAft>
              <a:buSzPts val="1305"/>
              <a:buNone/>
              <a:defRPr sz="900"/>
            </a:lvl6pPr>
            <a:lvl7pPr marL="3200400" lvl="6" indent="-228600" algn="l">
              <a:spcBef>
                <a:spcPts val="600"/>
              </a:spcBef>
              <a:spcAft>
                <a:spcPts val="0"/>
              </a:spcAft>
              <a:buSzPts val="1305"/>
              <a:buNone/>
              <a:defRPr sz="900"/>
            </a:lvl7pPr>
            <a:lvl8pPr marL="3657600" lvl="7" indent="-228600" algn="l">
              <a:spcBef>
                <a:spcPts val="600"/>
              </a:spcBef>
              <a:spcAft>
                <a:spcPts val="0"/>
              </a:spcAft>
              <a:buSzPts val="1305"/>
              <a:buNone/>
              <a:defRPr sz="900"/>
            </a:lvl8pPr>
            <a:lvl9pPr marL="4114800" lvl="8" indent="-228600" algn="l">
              <a:spcBef>
                <a:spcPts val="600"/>
              </a:spcBef>
              <a:spcAft>
                <a:spcPts val="600"/>
              </a:spcAft>
              <a:buSzPts val="1305"/>
              <a:buNone/>
              <a:defRPr sz="900"/>
            </a:lvl9pPr>
          </a:lstStyle>
          <a:p>
            <a:endParaRPr/>
          </a:p>
        </p:txBody>
      </p:sp>
      <p:sp>
        <p:nvSpPr>
          <p:cNvPr id="85" name="Google Shape;85;p74"/>
          <p:cNvSpPr txBox="1">
            <a:spLocks noGrp="1"/>
          </p:cNvSpPr>
          <p:nvPr>
            <p:ph type="dt" idx="10"/>
          </p:nvPr>
        </p:nvSpPr>
        <p:spPr>
          <a:xfrm>
            <a:off x="7358679" y="6116070"/>
            <a:ext cx="857473"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74"/>
          <p:cNvSpPr txBox="1">
            <a:spLocks noGrp="1"/>
          </p:cNvSpPr>
          <p:nvPr>
            <p:ph type="ftr" idx="11"/>
          </p:nvPr>
        </p:nvSpPr>
        <p:spPr>
          <a:xfrm>
            <a:off x="1986997" y="6116070"/>
            <a:ext cx="5314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74"/>
          <p:cNvSpPr txBox="1">
            <a:spLocks noGrp="1"/>
          </p:cNvSpPr>
          <p:nvPr>
            <p:ph type="sldNum" idx="12"/>
          </p:nvPr>
        </p:nvSpPr>
        <p:spPr>
          <a:xfrm>
            <a:off x="8273317" y="6116070"/>
            <a:ext cx="41348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9"/>
        <p:cNvGrpSpPr/>
        <p:nvPr/>
      </p:nvGrpSpPr>
      <p:grpSpPr>
        <a:xfrm>
          <a:off x="0" y="0"/>
          <a:ext cx="0" cy="0"/>
          <a:chOff x="0" y="0"/>
          <a:chExt cx="0" cy="0"/>
        </a:xfrm>
      </p:grpSpPr>
      <p:grpSp>
        <p:nvGrpSpPr>
          <p:cNvPr id="10" name="Google Shape;10;p65"/>
          <p:cNvGrpSpPr/>
          <p:nvPr/>
        </p:nvGrpSpPr>
        <p:grpSpPr>
          <a:xfrm>
            <a:off x="0" y="0"/>
            <a:ext cx="2132013" cy="6858001"/>
            <a:chOff x="0" y="0"/>
            <a:chExt cx="2132013" cy="6858001"/>
          </a:xfrm>
        </p:grpSpPr>
        <p:sp>
          <p:nvSpPr>
            <p:cNvPr id="11" name="Google Shape;11;p65"/>
            <p:cNvSpPr/>
            <p:nvPr/>
          </p:nvSpPr>
          <p:spPr>
            <a:xfrm>
              <a:off x="0" y="0"/>
              <a:ext cx="1073150" cy="5291138"/>
            </a:xfrm>
            <a:custGeom>
              <a:avLst/>
              <a:gdLst/>
              <a:ahLst/>
              <a:cxnLst/>
              <a:rect l="l" t="t" r="r" b="b"/>
              <a:pathLst>
                <a:path w="676" h="3333" extrusionOk="0">
                  <a:moveTo>
                    <a:pt x="0" y="3132"/>
                  </a:moveTo>
                  <a:lnTo>
                    <a:pt x="0" y="3312"/>
                  </a:lnTo>
                  <a:lnTo>
                    <a:pt x="126" y="3333"/>
                  </a:lnTo>
                  <a:lnTo>
                    <a:pt x="676" y="0"/>
                  </a:lnTo>
                  <a:lnTo>
                    <a:pt x="514" y="0"/>
                  </a:lnTo>
                  <a:lnTo>
                    <a:pt x="0" y="3132"/>
                  </a:lnTo>
                  <a:close/>
                </a:path>
              </a:pathLst>
            </a:custGeom>
            <a:solidFill>
              <a:schemeClr val="accent1"/>
            </a:solidFill>
            <a:ln>
              <a:noFill/>
            </a:ln>
          </p:spPr>
        </p:sp>
        <p:sp>
          <p:nvSpPr>
            <p:cNvPr id="12" name="Google Shape;12;p65"/>
            <p:cNvSpPr/>
            <p:nvPr/>
          </p:nvSpPr>
          <p:spPr>
            <a:xfrm>
              <a:off x="0" y="0"/>
              <a:ext cx="758825" cy="4624388"/>
            </a:xfrm>
            <a:custGeom>
              <a:avLst/>
              <a:gdLst/>
              <a:ahLst/>
              <a:cxnLst/>
              <a:rect l="l" t="t" r="r" b="b"/>
              <a:pathLst>
                <a:path w="478" h="2913" extrusionOk="0">
                  <a:moveTo>
                    <a:pt x="478" y="0"/>
                  </a:moveTo>
                  <a:lnTo>
                    <a:pt x="318" y="0"/>
                  </a:lnTo>
                  <a:lnTo>
                    <a:pt x="0" y="1938"/>
                  </a:lnTo>
                  <a:lnTo>
                    <a:pt x="0" y="2913"/>
                  </a:lnTo>
                  <a:lnTo>
                    <a:pt x="478" y="0"/>
                  </a:lnTo>
                  <a:close/>
                </a:path>
              </a:pathLst>
            </a:custGeom>
            <a:solidFill>
              <a:srgbClr val="595959"/>
            </a:solidFill>
            <a:ln>
              <a:noFill/>
            </a:ln>
          </p:spPr>
        </p:sp>
        <p:sp>
          <p:nvSpPr>
            <p:cNvPr id="13" name="Google Shape;13;p65"/>
            <p:cNvSpPr/>
            <p:nvPr/>
          </p:nvSpPr>
          <p:spPr>
            <a:xfrm>
              <a:off x="0" y="5662613"/>
              <a:ext cx="906463" cy="1195388"/>
            </a:xfrm>
            <a:custGeom>
              <a:avLst/>
              <a:gdLst/>
              <a:ahLst/>
              <a:cxnLst/>
              <a:rect l="l" t="t" r="r" b="b"/>
              <a:pathLst>
                <a:path w="571" h="753" extrusionOk="0">
                  <a:moveTo>
                    <a:pt x="0" y="0"/>
                  </a:moveTo>
                  <a:lnTo>
                    <a:pt x="0" y="12"/>
                  </a:lnTo>
                  <a:lnTo>
                    <a:pt x="538" y="753"/>
                  </a:lnTo>
                  <a:lnTo>
                    <a:pt x="571" y="753"/>
                  </a:lnTo>
                  <a:lnTo>
                    <a:pt x="0" y="0"/>
                  </a:lnTo>
                  <a:close/>
                </a:path>
              </a:pathLst>
            </a:custGeom>
            <a:solidFill>
              <a:srgbClr val="262626"/>
            </a:solidFill>
            <a:ln>
              <a:noFill/>
            </a:ln>
          </p:spPr>
        </p:sp>
        <p:sp>
          <p:nvSpPr>
            <p:cNvPr id="14" name="Google Shape;14;p65"/>
            <p:cNvSpPr/>
            <p:nvPr/>
          </p:nvSpPr>
          <p:spPr>
            <a:xfrm>
              <a:off x="0" y="5295900"/>
              <a:ext cx="1487488" cy="1562100"/>
            </a:xfrm>
            <a:custGeom>
              <a:avLst/>
              <a:gdLst/>
              <a:ahLst/>
              <a:cxnLst/>
              <a:rect l="l" t="t" r="r" b="b"/>
              <a:pathLst>
                <a:path w="937" h="984" extrusionOk="0">
                  <a:moveTo>
                    <a:pt x="0" y="0"/>
                  </a:moveTo>
                  <a:lnTo>
                    <a:pt x="0" y="3"/>
                  </a:lnTo>
                  <a:lnTo>
                    <a:pt x="901" y="984"/>
                  </a:lnTo>
                  <a:lnTo>
                    <a:pt x="937" y="984"/>
                  </a:lnTo>
                  <a:lnTo>
                    <a:pt x="0" y="0"/>
                  </a:lnTo>
                  <a:close/>
                </a:path>
              </a:pathLst>
            </a:custGeom>
            <a:solidFill>
              <a:srgbClr val="0B5982"/>
            </a:solidFill>
            <a:ln>
              <a:noFill/>
            </a:ln>
          </p:spPr>
        </p:sp>
        <p:sp>
          <p:nvSpPr>
            <p:cNvPr id="15" name="Google Shape;15;p65"/>
            <p:cNvSpPr/>
            <p:nvPr/>
          </p:nvSpPr>
          <p:spPr>
            <a:xfrm>
              <a:off x="0" y="5257800"/>
              <a:ext cx="2132013" cy="1600200"/>
            </a:xfrm>
            <a:custGeom>
              <a:avLst/>
              <a:gdLst/>
              <a:ahLst/>
              <a:cxnLst/>
              <a:rect l="l" t="t" r="r" b="b"/>
              <a:pathLst>
                <a:path w="1343" h="1008" extrusionOk="0">
                  <a:moveTo>
                    <a:pt x="0" y="24"/>
                  </a:moveTo>
                  <a:lnTo>
                    <a:pt x="937" y="1008"/>
                  </a:lnTo>
                  <a:lnTo>
                    <a:pt x="1343" y="1008"/>
                  </a:lnTo>
                  <a:lnTo>
                    <a:pt x="126" y="21"/>
                  </a:lnTo>
                  <a:lnTo>
                    <a:pt x="0" y="0"/>
                  </a:lnTo>
                  <a:lnTo>
                    <a:pt x="0" y="24"/>
                  </a:lnTo>
                  <a:close/>
                </a:path>
              </a:pathLst>
            </a:custGeom>
            <a:solidFill>
              <a:srgbClr val="1186C3"/>
            </a:solidFill>
            <a:ln>
              <a:noFill/>
            </a:ln>
          </p:spPr>
        </p:sp>
        <p:sp>
          <p:nvSpPr>
            <p:cNvPr id="16" name="Google Shape;16;p65"/>
            <p:cNvSpPr/>
            <p:nvPr/>
          </p:nvSpPr>
          <p:spPr>
            <a:xfrm>
              <a:off x="0" y="5357813"/>
              <a:ext cx="1377950" cy="1500188"/>
            </a:xfrm>
            <a:custGeom>
              <a:avLst/>
              <a:gdLst/>
              <a:ahLst/>
              <a:cxnLst/>
              <a:rect l="l" t="t" r="r" b="b"/>
              <a:pathLst>
                <a:path w="868" h="945" extrusionOk="0">
                  <a:moveTo>
                    <a:pt x="0" y="192"/>
                  </a:moveTo>
                  <a:lnTo>
                    <a:pt x="571" y="945"/>
                  </a:lnTo>
                  <a:lnTo>
                    <a:pt x="868" y="945"/>
                  </a:lnTo>
                  <a:lnTo>
                    <a:pt x="0" y="0"/>
                  </a:lnTo>
                  <a:lnTo>
                    <a:pt x="0" y="192"/>
                  </a:lnTo>
                  <a:close/>
                </a:path>
              </a:pathLst>
            </a:custGeom>
            <a:solidFill>
              <a:srgbClr val="3F3F3F"/>
            </a:solidFill>
            <a:ln>
              <a:noFill/>
            </a:ln>
          </p:spPr>
        </p:sp>
      </p:grpSp>
      <p:sp>
        <p:nvSpPr>
          <p:cNvPr id="17" name="Google Shape;17;p65"/>
          <p:cNvSpPr txBox="1">
            <a:spLocks noGrp="1"/>
          </p:cNvSpPr>
          <p:nvPr>
            <p:ph type="title"/>
          </p:nvPr>
        </p:nvSpPr>
        <p:spPr>
          <a:xfrm>
            <a:off x="982133" y="457201"/>
            <a:ext cx="7704667" cy="19812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000"/>
              <a:buFont typeface="Corbel"/>
              <a:buNone/>
              <a:defRPr sz="4000" b="0" i="0" u="none" strike="noStrike" cap="none">
                <a:solidFill>
                  <a:schemeClr val="dk1"/>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8" name="Google Shape;18;p65"/>
          <p:cNvSpPr txBox="1">
            <a:spLocks noGrp="1"/>
          </p:cNvSpPr>
          <p:nvPr>
            <p:ph type="body" idx="1"/>
          </p:nvPr>
        </p:nvSpPr>
        <p:spPr>
          <a:xfrm>
            <a:off x="982134" y="2667000"/>
            <a:ext cx="7704666" cy="3356995"/>
          </a:xfrm>
          <a:prstGeom prst="rect">
            <a:avLst/>
          </a:prstGeom>
          <a:noFill/>
          <a:ln>
            <a:noFill/>
          </a:ln>
        </p:spPr>
        <p:txBody>
          <a:bodyPr spcFirstLastPara="1" wrap="square" lIns="91425" tIns="45700" rIns="91425" bIns="45700" anchor="ctr" anchorCtr="0">
            <a:normAutofit/>
          </a:bodyPr>
          <a:lstStyle>
            <a:lvl1pPr marL="457200" marR="0" lvl="0" indent="-449580" algn="l" rtl="0">
              <a:spcBef>
                <a:spcPts val="480"/>
              </a:spcBef>
              <a:spcAft>
                <a:spcPts val="0"/>
              </a:spcAft>
              <a:buClr>
                <a:srgbClr val="1186C3"/>
              </a:buClr>
              <a:buSzPts val="3480"/>
              <a:buFont typeface="Arial"/>
              <a:buChar char="•"/>
              <a:defRPr sz="2400" b="0" i="0" u="none" strike="noStrike" cap="none">
                <a:solidFill>
                  <a:schemeClr val="dk1"/>
                </a:solidFill>
                <a:latin typeface="Corbel"/>
                <a:ea typeface="Corbel"/>
                <a:cs typeface="Corbel"/>
                <a:sym typeface="Corbel"/>
              </a:defRPr>
            </a:lvl1pPr>
            <a:lvl2pPr marL="914400" marR="0" lvl="1" indent="-412750" algn="l" rtl="0">
              <a:spcBef>
                <a:spcPts val="600"/>
              </a:spcBef>
              <a:spcAft>
                <a:spcPts val="0"/>
              </a:spcAft>
              <a:buClr>
                <a:srgbClr val="1186C3"/>
              </a:buClr>
              <a:buSzPts val="2900"/>
              <a:buFont typeface="Arial"/>
              <a:buChar char="•"/>
              <a:defRPr sz="2000" b="0" i="0" u="none" strike="noStrike" cap="none">
                <a:solidFill>
                  <a:schemeClr val="dk1"/>
                </a:solidFill>
                <a:latin typeface="Corbel"/>
                <a:ea typeface="Corbel"/>
                <a:cs typeface="Corbel"/>
                <a:sym typeface="Corbel"/>
              </a:defRPr>
            </a:lvl2pPr>
            <a:lvl3pPr marL="1371600" marR="0" lvl="2" indent="-394335" algn="l" rtl="0">
              <a:spcBef>
                <a:spcPts val="600"/>
              </a:spcBef>
              <a:spcAft>
                <a:spcPts val="0"/>
              </a:spcAft>
              <a:buClr>
                <a:srgbClr val="1186C3"/>
              </a:buClr>
              <a:buSzPts val="2610"/>
              <a:buFont typeface="Arial"/>
              <a:buChar char="•"/>
              <a:defRPr sz="1800" b="0" i="0" u="none" strike="noStrike" cap="none">
                <a:solidFill>
                  <a:schemeClr val="dk1"/>
                </a:solidFill>
                <a:latin typeface="Corbel"/>
                <a:ea typeface="Corbel"/>
                <a:cs typeface="Corbel"/>
                <a:sym typeface="Corbel"/>
              </a:defRPr>
            </a:lvl3pPr>
            <a:lvl4pPr marL="1828800" marR="0" lvl="3" indent="-375919" algn="l" rtl="0">
              <a:spcBef>
                <a:spcPts val="600"/>
              </a:spcBef>
              <a:spcAft>
                <a:spcPts val="0"/>
              </a:spcAft>
              <a:buClr>
                <a:srgbClr val="1186C3"/>
              </a:buClr>
              <a:buSzPts val="2320"/>
              <a:buFont typeface="Arial"/>
              <a:buChar char="•"/>
              <a:defRPr sz="1600" b="0" i="0" u="none" strike="noStrike" cap="none">
                <a:solidFill>
                  <a:schemeClr val="dk1"/>
                </a:solidFill>
                <a:latin typeface="Corbel"/>
                <a:ea typeface="Corbel"/>
                <a:cs typeface="Corbel"/>
                <a:sym typeface="Corbel"/>
              </a:defRPr>
            </a:lvl4pPr>
            <a:lvl5pPr marL="2286000" marR="0" lvl="4" indent="-357504" algn="l" rtl="0">
              <a:spcBef>
                <a:spcPts val="600"/>
              </a:spcBef>
              <a:spcAft>
                <a:spcPts val="0"/>
              </a:spcAft>
              <a:buClr>
                <a:srgbClr val="1186C3"/>
              </a:buClr>
              <a:buSzPts val="2030"/>
              <a:buFont typeface="Arial"/>
              <a:buChar char="•"/>
              <a:defRPr sz="1400" b="0" i="0" u="none" strike="noStrike" cap="none">
                <a:solidFill>
                  <a:schemeClr val="dk1"/>
                </a:solidFill>
                <a:latin typeface="Corbel"/>
                <a:ea typeface="Corbel"/>
                <a:cs typeface="Corbel"/>
                <a:sym typeface="Corbel"/>
              </a:defRPr>
            </a:lvl5pPr>
            <a:lvl6pPr marL="2743200" marR="0" lvl="5" indent="-357504" algn="l" rtl="0">
              <a:spcBef>
                <a:spcPts val="600"/>
              </a:spcBef>
              <a:spcAft>
                <a:spcPts val="0"/>
              </a:spcAft>
              <a:buClr>
                <a:srgbClr val="1186C3"/>
              </a:buClr>
              <a:buSzPts val="2030"/>
              <a:buFont typeface="Arial"/>
              <a:buChar char="•"/>
              <a:defRPr sz="1400" b="0" i="0" u="none" strike="noStrike" cap="none">
                <a:solidFill>
                  <a:schemeClr val="dk1"/>
                </a:solidFill>
                <a:latin typeface="Corbel"/>
                <a:ea typeface="Corbel"/>
                <a:cs typeface="Corbel"/>
                <a:sym typeface="Corbel"/>
              </a:defRPr>
            </a:lvl6pPr>
            <a:lvl7pPr marL="3200400" marR="0" lvl="6" indent="-357504" algn="l" rtl="0">
              <a:spcBef>
                <a:spcPts val="600"/>
              </a:spcBef>
              <a:spcAft>
                <a:spcPts val="0"/>
              </a:spcAft>
              <a:buClr>
                <a:srgbClr val="1186C3"/>
              </a:buClr>
              <a:buSzPts val="2030"/>
              <a:buFont typeface="Arial"/>
              <a:buChar char="•"/>
              <a:defRPr sz="1400" b="0" i="0" u="none" strike="noStrike" cap="none">
                <a:solidFill>
                  <a:schemeClr val="dk1"/>
                </a:solidFill>
                <a:latin typeface="Corbel"/>
                <a:ea typeface="Corbel"/>
                <a:cs typeface="Corbel"/>
                <a:sym typeface="Corbel"/>
              </a:defRPr>
            </a:lvl7pPr>
            <a:lvl8pPr marL="3657600" marR="0" lvl="7" indent="-357504" algn="l" rtl="0">
              <a:spcBef>
                <a:spcPts val="600"/>
              </a:spcBef>
              <a:spcAft>
                <a:spcPts val="0"/>
              </a:spcAft>
              <a:buClr>
                <a:srgbClr val="1186C3"/>
              </a:buClr>
              <a:buSzPts val="2030"/>
              <a:buFont typeface="Arial"/>
              <a:buChar char="•"/>
              <a:defRPr sz="1400" b="0" i="0" u="none" strike="noStrike" cap="none">
                <a:solidFill>
                  <a:schemeClr val="dk1"/>
                </a:solidFill>
                <a:latin typeface="Corbel"/>
                <a:ea typeface="Corbel"/>
                <a:cs typeface="Corbel"/>
                <a:sym typeface="Corbel"/>
              </a:defRPr>
            </a:lvl8pPr>
            <a:lvl9pPr marL="4114800" marR="0" lvl="8" indent="-357504" algn="l" rtl="0">
              <a:spcBef>
                <a:spcPts val="600"/>
              </a:spcBef>
              <a:spcAft>
                <a:spcPts val="600"/>
              </a:spcAft>
              <a:buClr>
                <a:srgbClr val="1186C3"/>
              </a:buClr>
              <a:buSzPts val="2030"/>
              <a:buFont typeface="Arial"/>
              <a:buChar char="•"/>
              <a:defRPr sz="1400" b="0" i="0" u="none" strike="noStrike" cap="none">
                <a:solidFill>
                  <a:schemeClr val="dk1"/>
                </a:solidFill>
                <a:latin typeface="Corbel"/>
                <a:ea typeface="Corbel"/>
                <a:cs typeface="Corbel"/>
                <a:sym typeface="Corbel"/>
              </a:defRPr>
            </a:lvl9pPr>
          </a:lstStyle>
          <a:p>
            <a:endParaRPr/>
          </a:p>
        </p:txBody>
      </p:sp>
      <p:sp>
        <p:nvSpPr>
          <p:cNvPr id="19" name="Google Shape;19;p65"/>
          <p:cNvSpPr txBox="1">
            <a:spLocks noGrp="1"/>
          </p:cNvSpPr>
          <p:nvPr>
            <p:ph type="dt" idx="10"/>
          </p:nvPr>
        </p:nvSpPr>
        <p:spPr>
          <a:xfrm>
            <a:off x="7358679" y="6116070"/>
            <a:ext cx="857473"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0" i="0" u="none" strike="noStrike" cap="none">
                <a:solidFill>
                  <a:schemeClr val="dk1"/>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0" name="Google Shape;20;p65"/>
          <p:cNvSpPr txBox="1">
            <a:spLocks noGrp="1"/>
          </p:cNvSpPr>
          <p:nvPr>
            <p:ph type="ftr" idx="11"/>
          </p:nvPr>
        </p:nvSpPr>
        <p:spPr>
          <a:xfrm>
            <a:off x="1986997" y="6116070"/>
            <a:ext cx="5314517"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chemeClr val="dk1"/>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1" name="Google Shape;21;p65"/>
          <p:cNvSpPr txBox="1">
            <a:spLocks noGrp="1"/>
          </p:cNvSpPr>
          <p:nvPr>
            <p:ph type="sldNum" idx="12"/>
          </p:nvPr>
        </p:nvSpPr>
        <p:spPr>
          <a:xfrm>
            <a:off x="8273317" y="6116070"/>
            <a:ext cx="413483"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000" b="0" i="0" u="none" strike="noStrike" cap="none">
                <a:solidFill>
                  <a:schemeClr val="dk1"/>
                </a:solidFill>
                <a:latin typeface="Corbel"/>
                <a:ea typeface="Corbel"/>
                <a:cs typeface="Corbel"/>
                <a:sym typeface="Corbel"/>
              </a:defRPr>
            </a:lvl1pPr>
            <a:lvl2pPr marL="0" marR="0" lvl="1" indent="0" algn="r" rtl="0">
              <a:spcBef>
                <a:spcPts val="0"/>
              </a:spcBef>
              <a:spcAft>
                <a:spcPts val="0"/>
              </a:spcAft>
              <a:buNone/>
              <a:defRPr sz="1000" b="0" i="0" u="none" strike="noStrike" cap="none">
                <a:solidFill>
                  <a:schemeClr val="dk1"/>
                </a:solidFill>
                <a:latin typeface="Corbel"/>
                <a:ea typeface="Corbel"/>
                <a:cs typeface="Corbel"/>
                <a:sym typeface="Corbel"/>
              </a:defRPr>
            </a:lvl2pPr>
            <a:lvl3pPr marL="0" marR="0" lvl="2" indent="0" algn="r" rtl="0">
              <a:spcBef>
                <a:spcPts val="0"/>
              </a:spcBef>
              <a:spcAft>
                <a:spcPts val="0"/>
              </a:spcAft>
              <a:buNone/>
              <a:defRPr sz="1000" b="0" i="0" u="none" strike="noStrike" cap="none">
                <a:solidFill>
                  <a:schemeClr val="dk1"/>
                </a:solidFill>
                <a:latin typeface="Corbel"/>
                <a:ea typeface="Corbel"/>
                <a:cs typeface="Corbel"/>
                <a:sym typeface="Corbel"/>
              </a:defRPr>
            </a:lvl3pPr>
            <a:lvl4pPr marL="0" marR="0" lvl="3" indent="0" algn="r" rtl="0">
              <a:spcBef>
                <a:spcPts val="0"/>
              </a:spcBef>
              <a:spcAft>
                <a:spcPts val="0"/>
              </a:spcAft>
              <a:buNone/>
              <a:defRPr sz="1000" b="0" i="0" u="none" strike="noStrike" cap="none">
                <a:solidFill>
                  <a:schemeClr val="dk1"/>
                </a:solidFill>
                <a:latin typeface="Corbel"/>
                <a:ea typeface="Corbel"/>
                <a:cs typeface="Corbel"/>
                <a:sym typeface="Corbel"/>
              </a:defRPr>
            </a:lvl4pPr>
            <a:lvl5pPr marL="0" marR="0" lvl="4" indent="0" algn="r" rtl="0">
              <a:spcBef>
                <a:spcPts val="0"/>
              </a:spcBef>
              <a:spcAft>
                <a:spcPts val="0"/>
              </a:spcAft>
              <a:buNone/>
              <a:defRPr sz="1000" b="0" i="0" u="none" strike="noStrike" cap="none">
                <a:solidFill>
                  <a:schemeClr val="dk1"/>
                </a:solidFill>
                <a:latin typeface="Corbel"/>
                <a:ea typeface="Corbel"/>
                <a:cs typeface="Corbel"/>
                <a:sym typeface="Corbel"/>
              </a:defRPr>
            </a:lvl5pPr>
            <a:lvl6pPr marL="0" marR="0" lvl="5" indent="0" algn="r" rtl="0">
              <a:spcBef>
                <a:spcPts val="0"/>
              </a:spcBef>
              <a:spcAft>
                <a:spcPts val="0"/>
              </a:spcAft>
              <a:buNone/>
              <a:defRPr sz="1000" b="0" i="0" u="none" strike="noStrike" cap="none">
                <a:solidFill>
                  <a:schemeClr val="dk1"/>
                </a:solidFill>
                <a:latin typeface="Corbel"/>
                <a:ea typeface="Corbel"/>
                <a:cs typeface="Corbel"/>
                <a:sym typeface="Corbel"/>
              </a:defRPr>
            </a:lvl6pPr>
            <a:lvl7pPr marL="0" marR="0" lvl="6" indent="0" algn="r" rtl="0">
              <a:spcBef>
                <a:spcPts val="0"/>
              </a:spcBef>
              <a:spcAft>
                <a:spcPts val="0"/>
              </a:spcAft>
              <a:buNone/>
              <a:defRPr sz="1000" b="0" i="0" u="none" strike="noStrike" cap="none">
                <a:solidFill>
                  <a:schemeClr val="dk1"/>
                </a:solidFill>
                <a:latin typeface="Corbel"/>
                <a:ea typeface="Corbel"/>
                <a:cs typeface="Corbel"/>
                <a:sym typeface="Corbel"/>
              </a:defRPr>
            </a:lvl7pPr>
            <a:lvl8pPr marL="0" marR="0" lvl="7" indent="0" algn="r" rtl="0">
              <a:spcBef>
                <a:spcPts val="0"/>
              </a:spcBef>
              <a:spcAft>
                <a:spcPts val="0"/>
              </a:spcAft>
              <a:buNone/>
              <a:defRPr sz="1000" b="0" i="0" u="none" strike="noStrike" cap="none">
                <a:solidFill>
                  <a:schemeClr val="dk1"/>
                </a:solidFill>
                <a:latin typeface="Corbel"/>
                <a:ea typeface="Corbel"/>
                <a:cs typeface="Corbel"/>
                <a:sym typeface="Corbel"/>
              </a:defRPr>
            </a:lvl8pPr>
            <a:lvl9pPr marL="0" marR="0" lvl="8" indent="0" algn="r" rtl="0">
              <a:spcBef>
                <a:spcPts val="0"/>
              </a:spcBef>
              <a:spcAft>
                <a:spcPts val="0"/>
              </a:spcAft>
              <a:buNone/>
              <a:defRPr sz="1000" b="0" i="0" u="none" strike="noStrike" cap="none">
                <a:solidFill>
                  <a:schemeClr val="dk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2.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
          <p:cNvSpPr txBox="1">
            <a:spLocks noGrp="1"/>
          </p:cNvSpPr>
          <p:nvPr>
            <p:ph type="title"/>
          </p:nvPr>
        </p:nvSpPr>
        <p:spPr>
          <a:xfrm>
            <a:off x="1600200" y="2057400"/>
            <a:ext cx="5772150" cy="1371600"/>
          </a:xfrm>
          <a:prstGeom prst="rect">
            <a:avLst/>
          </a:prstGeom>
          <a:noFill/>
          <a:ln>
            <a:noFill/>
          </a:ln>
        </p:spPr>
        <p:txBody>
          <a:bodyPr spcFirstLastPara="1" wrap="square" lIns="91425" tIns="45700" rIns="91425" bIns="45700" anchor="b" anchorCtr="0">
            <a:normAutofit fontScale="90000"/>
          </a:bodyPr>
          <a:lstStyle/>
          <a:p>
            <a:pPr marL="0" lvl="0" indent="0" algn="ctr" rtl="0">
              <a:spcBef>
                <a:spcPts val="0"/>
              </a:spcBef>
              <a:spcAft>
                <a:spcPts val="0"/>
              </a:spcAft>
              <a:buClr>
                <a:schemeClr val="dk1"/>
              </a:buClr>
              <a:buSzPct val="100000"/>
              <a:buFont typeface="Corbel"/>
              <a:buNone/>
            </a:pPr>
            <a:r>
              <a:rPr lang="en-US"/>
              <a:t>Module 3</a:t>
            </a:r>
            <a:br>
              <a:rPr lang="en-US"/>
            </a:br>
            <a:r>
              <a:rPr lang="en-US"/>
              <a:t>Cloud computing services</a:t>
            </a:r>
            <a:br>
              <a:rPr lang="en-US"/>
            </a:br>
            <a:r>
              <a:rPr lang="en-US"/>
              <a:t/>
            </a:r>
            <a:br>
              <a:rPr lang="en-US"/>
            </a:br>
            <a:endParaRPr/>
          </a:p>
        </p:txBody>
      </p:sp>
      <p:sp>
        <p:nvSpPr>
          <p:cNvPr id="149" name="Google Shape;149;p1"/>
          <p:cNvSpPr txBox="1"/>
          <p:nvPr/>
        </p:nvSpPr>
        <p:spPr>
          <a:xfrm>
            <a:off x="1828800" y="3314701"/>
            <a:ext cx="3943350" cy="1569660"/>
          </a:xfrm>
          <a:prstGeom prst="rect">
            <a:avLst/>
          </a:prstGeom>
          <a:noFill/>
          <a:ln>
            <a:noFill/>
          </a:ln>
        </p:spPr>
        <p:txBody>
          <a:bodyPr spcFirstLastPara="1" wrap="square" lIns="91425" tIns="45700" rIns="91425" bIns="45700" anchor="t" anchorCtr="0">
            <a:spAutoFit/>
          </a:bodyPr>
          <a:lstStyle/>
          <a:p>
            <a:pPr marL="214313" marR="0" lvl="0" indent="-214313" algn="l" rtl="0">
              <a:spcBef>
                <a:spcPts val="0"/>
              </a:spcBef>
              <a:spcAft>
                <a:spcPts val="0"/>
              </a:spcAft>
              <a:buClr>
                <a:srgbClr val="C00000"/>
              </a:buClr>
              <a:buSzPts val="2400"/>
              <a:buFont typeface="Noto Sans Symbols"/>
              <a:buChar char="▪"/>
            </a:pPr>
            <a:r>
              <a:rPr lang="en-US" sz="2400" b="0" i="0" u="none" strike="noStrike" cap="none">
                <a:solidFill>
                  <a:srgbClr val="C00000"/>
                </a:solidFill>
                <a:latin typeface="Corbel"/>
                <a:ea typeface="Corbel"/>
                <a:cs typeface="Corbel"/>
                <a:sym typeface="Corbel"/>
              </a:rPr>
              <a:t>Compute Services</a:t>
            </a:r>
            <a:endParaRPr/>
          </a:p>
          <a:p>
            <a:pPr marL="214313" marR="0" lvl="0" indent="-214313" algn="l" rtl="0">
              <a:spcBef>
                <a:spcPts val="0"/>
              </a:spcBef>
              <a:spcAft>
                <a:spcPts val="0"/>
              </a:spcAft>
              <a:buClr>
                <a:srgbClr val="C00000"/>
              </a:buClr>
              <a:buSzPts val="2400"/>
              <a:buFont typeface="Noto Sans Symbols"/>
              <a:buChar char="▪"/>
            </a:pPr>
            <a:r>
              <a:rPr lang="en-US" sz="2400" b="0" i="0" u="none" strike="noStrike" cap="none">
                <a:solidFill>
                  <a:srgbClr val="C00000"/>
                </a:solidFill>
                <a:latin typeface="Corbel"/>
                <a:ea typeface="Corbel"/>
                <a:cs typeface="Corbel"/>
                <a:sym typeface="Corbel"/>
              </a:rPr>
              <a:t>Storage Services</a:t>
            </a:r>
            <a:endParaRPr/>
          </a:p>
          <a:p>
            <a:pPr marL="214313" marR="0" lvl="0" indent="-214313" algn="l" rtl="0">
              <a:spcBef>
                <a:spcPts val="0"/>
              </a:spcBef>
              <a:spcAft>
                <a:spcPts val="0"/>
              </a:spcAft>
              <a:buClr>
                <a:srgbClr val="C00000"/>
              </a:buClr>
              <a:buSzPts val="2400"/>
              <a:buFont typeface="Noto Sans Symbols"/>
              <a:buChar char="▪"/>
            </a:pPr>
            <a:r>
              <a:rPr lang="en-US" sz="2400" b="0" i="0" u="none" strike="noStrike" cap="none">
                <a:solidFill>
                  <a:srgbClr val="C00000"/>
                </a:solidFill>
                <a:latin typeface="Corbel"/>
                <a:ea typeface="Corbel"/>
                <a:cs typeface="Corbel"/>
                <a:sym typeface="Corbel"/>
              </a:rPr>
              <a:t>Database Services</a:t>
            </a:r>
            <a:endParaRPr/>
          </a:p>
          <a:p>
            <a:pPr marL="214313" marR="0" lvl="0" indent="-214313" algn="l" rtl="0">
              <a:spcBef>
                <a:spcPts val="0"/>
              </a:spcBef>
              <a:spcAft>
                <a:spcPts val="0"/>
              </a:spcAft>
              <a:buClr>
                <a:srgbClr val="C00000"/>
              </a:buClr>
              <a:buSzPts val="2400"/>
              <a:buFont typeface="Noto Sans Symbols"/>
              <a:buChar char="▪"/>
            </a:pPr>
            <a:r>
              <a:rPr lang="en-US" sz="2400" b="0" i="0" u="none" strike="noStrike" cap="none">
                <a:solidFill>
                  <a:srgbClr val="C00000"/>
                </a:solidFill>
                <a:latin typeface="Corbel"/>
                <a:ea typeface="Corbel"/>
                <a:cs typeface="Corbel"/>
                <a:sym typeface="Corbel"/>
              </a:rPr>
              <a:t>Application Services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10"/>
          <p:cNvSpPr txBox="1">
            <a:spLocks noGrp="1"/>
          </p:cNvSpPr>
          <p:nvPr>
            <p:ph type="title"/>
          </p:nvPr>
        </p:nvSpPr>
        <p:spPr>
          <a:xfrm>
            <a:off x="1066800" y="381000"/>
            <a:ext cx="7543800" cy="9144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3. Windows Azure Virtual Machines</a:t>
            </a:r>
            <a:endParaRPr/>
          </a:p>
        </p:txBody>
      </p:sp>
      <p:sp>
        <p:nvSpPr>
          <p:cNvPr id="201" name="Google Shape;201;p10"/>
          <p:cNvSpPr txBox="1">
            <a:spLocks noGrp="1"/>
          </p:cNvSpPr>
          <p:nvPr>
            <p:ph type="body" idx="1"/>
          </p:nvPr>
        </p:nvSpPr>
        <p:spPr>
          <a:xfrm>
            <a:off x="1049628" y="1752600"/>
            <a:ext cx="7713372" cy="4800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a:t>Compute service from Microsoft</a:t>
            </a:r>
            <a:endParaRPr/>
          </a:p>
          <a:p>
            <a:pPr marL="342900" lvl="0" indent="-342900" algn="l" rtl="0">
              <a:spcBef>
                <a:spcPts val="1000"/>
              </a:spcBef>
              <a:spcAft>
                <a:spcPts val="0"/>
              </a:spcAft>
              <a:buSzPts val="2900"/>
              <a:buFont typeface="Arial"/>
              <a:buChar char="•"/>
            </a:pPr>
            <a:r>
              <a:rPr lang="en-US"/>
              <a:t>To create a new instance</a:t>
            </a:r>
            <a:endParaRPr/>
          </a:p>
          <a:p>
            <a:pPr marL="0" lvl="0" indent="0" algn="l" rtl="0">
              <a:spcBef>
                <a:spcPts val="1000"/>
              </a:spcBef>
              <a:spcAft>
                <a:spcPts val="0"/>
              </a:spcAft>
              <a:buSzPts val="2900"/>
              <a:buNone/>
            </a:pPr>
            <a:r>
              <a:rPr lang="en-US"/>
              <a:t>	- Select instance type</a:t>
            </a:r>
            <a:endParaRPr/>
          </a:p>
          <a:p>
            <a:pPr marL="0" lvl="0" indent="0" algn="l" rtl="0">
              <a:spcBef>
                <a:spcPts val="1000"/>
              </a:spcBef>
              <a:spcAft>
                <a:spcPts val="0"/>
              </a:spcAft>
              <a:buSzPts val="2900"/>
              <a:buNone/>
            </a:pPr>
            <a:r>
              <a:rPr lang="en-US"/>
              <a:t>	- Select machine image</a:t>
            </a:r>
            <a:endParaRPr/>
          </a:p>
          <a:p>
            <a:pPr marL="342900" lvl="0" indent="-342900" algn="l" rtl="0">
              <a:spcBef>
                <a:spcPts val="1000"/>
              </a:spcBef>
              <a:spcAft>
                <a:spcPts val="0"/>
              </a:spcAft>
              <a:buSzPts val="2900"/>
              <a:buFont typeface="Arial"/>
              <a:buChar char="•"/>
            </a:pPr>
            <a:r>
              <a:rPr lang="en-US"/>
              <a:t>For security: username and password can be defined or upload a certificate file for securely connecting to the instance.</a:t>
            </a:r>
            <a:endParaRPr/>
          </a:p>
          <a:p>
            <a:pPr marL="342900" lvl="0" indent="-342900" algn="l" rtl="0">
              <a:spcBef>
                <a:spcPts val="1000"/>
              </a:spcBef>
              <a:spcAft>
                <a:spcPts val="0"/>
              </a:spcAft>
              <a:buSzPts val="2900"/>
              <a:buFont typeface="Arial"/>
              <a:buChar char="•"/>
            </a:pPr>
            <a:r>
              <a:rPr lang="en-US"/>
              <a:t>Any changes made to the VM are persistently stores</a:t>
            </a:r>
            <a:endParaRPr/>
          </a:p>
          <a:p>
            <a:pPr marL="342900" lvl="0" indent="-342900" algn="l" rtl="0">
              <a:spcBef>
                <a:spcPts val="1000"/>
              </a:spcBef>
              <a:spcAft>
                <a:spcPts val="0"/>
              </a:spcAft>
              <a:buSzPts val="2900"/>
              <a:buFont typeface="Arial"/>
              <a:buChar char="•"/>
            </a:pPr>
            <a:r>
              <a:rPr lang="en-US"/>
              <a:t>New VMs can be created from previously stored machine images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pic>
        <p:nvPicPr>
          <p:cNvPr id="206" name="Google Shape;206;p11"/>
          <p:cNvPicPr preferRelativeResize="0"/>
          <p:nvPr/>
        </p:nvPicPr>
        <p:blipFill rotWithShape="1">
          <a:blip r:embed="rId3">
            <a:alphaModFix/>
          </a:blip>
          <a:srcRect/>
          <a:stretch/>
        </p:blipFill>
        <p:spPr>
          <a:xfrm>
            <a:off x="1524000" y="0"/>
            <a:ext cx="6477000" cy="671877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12"/>
          <p:cNvSpPr txBox="1">
            <a:spLocks noGrp="1"/>
          </p:cNvSpPr>
          <p:nvPr>
            <p:ph type="title"/>
          </p:nvPr>
        </p:nvSpPr>
        <p:spPr>
          <a:xfrm>
            <a:off x="1066800" y="381000"/>
            <a:ext cx="7543800" cy="9144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Storage Services</a:t>
            </a:r>
            <a:endParaRPr/>
          </a:p>
        </p:txBody>
      </p:sp>
      <p:sp>
        <p:nvSpPr>
          <p:cNvPr id="212" name="Google Shape;212;p12"/>
          <p:cNvSpPr txBox="1">
            <a:spLocks noGrp="1"/>
          </p:cNvSpPr>
          <p:nvPr>
            <p:ph type="body" idx="1"/>
          </p:nvPr>
        </p:nvSpPr>
        <p:spPr>
          <a:xfrm>
            <a:off x="982014" y="1524000"/>
            <a:ext cx="7933386" cy="51054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a:t>It allows storage and retrieval of any amount of data, at any time and from any location</a:t>
            </a:r>
            <a:endParaRPr/>
          </a:p>
          <a:p>
            <a:pPr marL="342900" lvl="0" indent="-342900" algn="l" rtl="0">
              <a:spcBef>
                <a:spcPts val="1000"/>
              </a:spcBef>
              <a:spcAft>
                <a:spcPts val="0"/>
              </a:spcAft>
              <a:buSzPts val="2900"/>
              <a:buFont typeface="Arial"/>
              <a:buChar char="•"/>
            </a:pPr>
            <a:r>
              <a:rPr lang="en-US"/>
              <a:t>Cloud storage services organizes data into buckets or containers</a:t>
            </a:r>
            <a:endParaRPr/>
          </a:p>
          <a:p>
            <a:pPr marL="0" lvl="0" indent="0" algn="l" rtl="0">
              <a:spcBef>
                <a:spcPts val="1000"/>
              </a:spcBef>
              <a:spcAft>
                <a:spcPts val="0"/>
              </a:spcAft>
              <a:buSzPts val="2900"/>
              <a:buNone/>
            </a:pPr>
            <a:r>
              <a:rPr lang="en-US"/>
              <a:t>Features:</a:t>
            </a:r>
            <a:endParaRPr/>
          </a:p>
          <a:p>
            <a:pPr marL="514350" lvl="0" indent="-514350" algn="l" rtl="0">
              <a:spcBef>
                <a:spcPts val="1000"/>
              </a:spcBef>
              <a:spcAft>
                <a:spcPts val="0"/>
              </a:spcAft>
              <a:buSzPts val="2900"/>
              <a:buFont typeface="Corbel"/>
              <a:buAutoNum type="romanLcPeriod"/>
            </a:pPr>
            <a:r>
              <a:rPr lang="en-US"/>
              <a:t>Scalability &amp; Capacity</a:t>
            </a:r>
            <a:endParaRPr/>
          </a:p>
          <a:p>
            <a:pPr marL="514350" lvl="0" indent="-514350" algn="l" rtl="0">
              <a:spcBef>
                <a:spcPts val="1000"/>
              </a:spcBef>
              <a:spcAft>
                <a:spcPts val="0"/>
              </a:spcAft>
              <a:buSzPts val="2900"/>
              <a:buFont typeface="Corbel"/>
              <a:buAutoNum type="romanLcPeriod"/>
            </a:pPr>
            <a:r>
              <a:rPr lang="en-US"/>
              <a:t>Replication</a:t>
            </a:r>
            <a:endParaRPr/>
          </a:p>
          <a:p>
            <a:pPr marL="514350" lvl="0" indent="-514350" algn="l" rtl="0">
              <a:spcBef>
                <a:spcPts val="1000"/>
              </a:spcBef>
              <a:spcAft>
                <a:spcPts val="0"/>
              </a:spcAft>
              <a:buSzPts val="2900"/>
              <a:buFont typeface="Corbel"/>
              <a:buAutoNum type="romanLcPeriod"/>
            </a:pPr>
            <a:r>
              <a:rPr lang="en-US"/>
              <a:t>Access policies: ACL (Access Control Lists), bucket/container level policies etc.</a:t>
            </a:r>
            <a:endParaRPr/>
          </a:p>
          <a:p>
            <a:pPr marL="514350" lvl="0" indent="-514350" algn="l" rtl="0">
              <a:spcBef>
                <a:spcPts val="1000"/>
              </a:spcBef>
              <a:spcAft>
                <a:spcPts val="0"/>
              </a:spcAft>
              <a:buSzPts val="2900"/>
              <a:buFont typeface="Corbel"/>
              <a:buAutoNum type="romanLcPeriod"/>
            </a:pPr>
            <a:r>
              <a:rPr lang="en-US"/>
              <a:t>Encryption: Encrypts all data stored in cloud storage</a:t>
            </a:r>
            <a:endParaRPr/>
          </a:p>
          <a:p>
            <a:pPr marL="514350" lvl="0" indent="-514350" algn="l" rtl="0">
              <a:spcBef>
                <a:spcPts val="1000"/>
              </a:spcBef>
              <a:spcAft>
                <a:spcPts val="0"/>
              </a:spcAft>
              <a:buSzPts val="2900"/>
              <a:buFont typeface="Corbel"/>
              <a:buAutoNum type="romanLcPeriod"/>
            </a:pPr>
            <a:r>
              <a:rPr lang="en-US"/>
              <a:t>Consistency</a:t>
            </a:r>
            <a:endParaRPr/>
          </a:p>
          <a:p>
            <a:pPr marL="0" lvl="0" indent="0" algn="l" rtl="0">
              <a:spcBef>
                <a:spcPts val="1000"/>
              </a:spcBef>
              <a:spcAft>
                <a:spcPts val="0"/>
              </a:spcAft>
              <a:buSzPts val="2900"/>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13"/>
          <p:cNvSpPr txBox="1">
            <a:spLocks noGrp="1"/>
          </p:cNvSpPr>
          <p:nvPr>
            <p:ph type="title"/>
          </p:nvPr>
        </p:nvSpPr>
        <p:spPr>
          <a:xfrm>
            <a:off x="1066800" y="381000"/>
            <a:ext cx="7543800" cy="914402"/>
          </a:xfrm>
          <a:prstGeom prst="rect">
            <a:avLst/>
          </a:prstGeom>
          <a:noFill/>
          <a:ln>
            <a:noFill/>
          </a:ln>
        </p:spPr>
        <p:txBody>
          <a:bodyPr spcFirstLastPara="1" wrap="square" lIns="91425" tIns="45700" rIns="91425" bIns="45700" anchor="b" anchorCtr="0">
            <a:normAutofit fontScale="90000"/>
          </a:bodyPr>
          <a:lstStyle/>
          <a:p>
            <a:pPr marL="0" lvl="0" indent="0" algn="l" rtl="0">
              <a:spcBef>
                <a:spcPts val="0"/>
              </a:spcBef>
              <a:spcAft>
                <a:spcPts val="0"/>
              </a:spcAft>
              <a:buClr>
                <a:schemeClr val="dk1"/>
              </a:buClr>
              <a:buSzPct val="100000"/>
              <a:buFont typeface="Corbel"/>
              <a:buNone/>
            </a:pPr>
            <a:r>
              <a:rPr lang="en-US"/>
              <a:t>1. Amazon Simple Storage Service (S3)</a:t>
            </a:r>
            <a:endParaRPr/>
          </a:p>
        </p:txBody>
      </p:sp>
      <p:sp>
        <p:nvSpPr>
          <p:cNvPr id="218" name="Google Shape;218;p13"/>
          <p:cNvSpPr txBox="1">
            <a:spLocks noGrp="1"/>
          </p:cNvSpPr>
          <p:nvPr>
            <p:ph type="body" idx="1"/>
          </p:nvPr>
        </p:nvSpPr>
        <p:spPr>
          <a:xfrm>
            <a:off x="1049628" y="1752600"/>
            <a:ext cx="7713372" cy="4800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a:t>Cloud based data storage infrastructure</a:t>
            </a:r>
            <a:endParaRPr/>
          </a:p>
          <a:p>
            <a:pPr marL="342900" lvl="0" indent="-342900" algn="l" rtl="0">
              <a:spcBef>
                <a:spcPts val="1000"/>
              </a:spcBef>
              <a:spcAft>
                <a:spcPts val="0"/>
              </a:spcAft>
              <a:buSzPts val="2900"/>
              <a:buFont typeface="Arial"/>
              <a:buChar char="•"/>
            </a:pPr>
            <a:r>
              <a:rPr lang="en-US"/>
              <a:t>Highly reliable, scalable, fast, fully redundant, affordable storage infrastructure</a:t>
            </a:r>
            <a:endParaRPr/>
          </a:p>
          <a:p>
            <a:pPr marL="342900" lvl="0" indent="-342900" algn="l" rtl="0">
              <a:spcBef>
                <a:spcPts val="1000"/>
              </a:spcBef>
              <a:spcAft>
                <a:spcPts val="0"/>
              </a:spcAft>
              <a:buSzPts val="2900"/>
              <a:buFont typeface="Arial"/>
              <a:buChar char="•"/>
            </a:pPr>
            <a:r>
              <a:rPr lang="en-US"/>
              <a:t>Data organized on S3 is in the form of buckets</a:t>
            </a:r>
            <a:endParaRPr/>
          </a:p>
          <a:p>
            <a:pPr marL="342900" lvl="0" indent="-342900" algn="l" rtl="0">
              <a:spcBef>
                <a:spcPts val="1000"/>
              </a:spcBef>
              <a:spcAft>
                <a:spcPts val="0"/>
              </a:spcAft>
              <a:buSzPts val="2900"/>
              <a:buFont typeface="Arial"/>
              <a:buChar char="•"/>
            </a:pPr>
            <a:r>
              <a:rPr lang="en-US"/>
              <a:t>S3 console provides simple wizard for creating a new bucket and uploading files</a:t>
            </a:r>
            <a:endParaRPr/>
          </a:p>
          <a:p>
            <a:pPr marL="342900" lvl="0" indent="-342900" algn="l" rtl="0">
              <a:spcBef>
                <a:spcPts val="1000"/>
              </a:spcBef>
              <a:spcAft>
                <a:spcPts val="0"/>
              </a:spcAft>
              <a:buSzPts val="2900"/>
              <a:buFont typeface="Arial"/>
              <a:buChar char="•"/>
            </a:pPr>
            <a:r>
              <a:rPr lang="en-US"/>
              <a:t>It support any kind of file storage</a:t>
            </a:r>
            <a:endParaRPr/>
          </a:p>
          <a:p>
            <a:pPr marL="342900" lvl="0" indent="-342900" algn="l" rtl="0">
              <a:spcBef>
                <a:spcPts val="1000"/>
              </a:spcBef>
              <a:spcAft>
                <a:spcPts val="0"/>
              </a:spcAft>
              <a:buSzPts val="2900"/>
              <a:buFont typeface="Arial"/>
              <a:buChar char="•"/>
            </a:pPr>
            <a:r>
              <a:rPr lang="en-US"/>
              <a:t>While uploading following points can be mentioned:</a:t>
            </a:r>
            <a:endParaRPr/>
          </a:p>
          <a:p>
            <a:pPr marL="342900" lvl="0" indent="-342900" algn="l" rtl="0">
              <a:spcBef>
                <a:spcPts val="1000"/>
              </a:spcBef>
              <a:spcAft>
                <a:spcPts val="0"/>
              </a:spcAft>
              <a:buSzPts val="2900"/>
              <a:buFont typeface="Corbel"/>
              <a:buChar char="-"/>
            </a:pPr>
            <a:r>
              <a:rPr lang="en-US"/>
              <a:t>Redundancy</a:t>
            </a:r>
            <a:endParaRPr/>
          </a:p>
          <a:p>
            <a:pPr marL="342900" lvl="0" indent="-342900" algn="l" rtl="0">
              <a:spcBef>
                <a:spcPts val="1000"/>
              </a:spcBef>
              <a:spcAft>
                <a:spcPts val="0"/>
              </a:spcAft>
              <a:buSzPts val="2900"/>
              <a:buFont typeface="Corbel"/>
              <a:buChar char="-"/>
            </a:pPr>
            <a:r>
              <a:rPr lang="en-US"/>
              <a:t>Encryption options</a:t>
            </a:r>
            <a:endParaRPr/>
          </a:p>
          <a:p>
            <a:pPr marL="342900" lvl="0" indent="-342900" algn="l" rtl="0">
              <a:spcBef>
                <a:spcPts val="1000"/>
              </a:spcBef>
              <a:spcAft>
                <a:spcPts val="0"/>
              </a:spcAft>
              <a:buSzPts val="2900"/>
              <a:buFont typeface="Corbel"/>
              <a:buChar char="-"/>
            </a:pPr>
            <a:r>
              <a:rPr lang="en-US"/>
              <a:t>Access permissions</a:t>
            </a:r>
            <a:endParaRPr/>
          </a:p>
          <a:p>
            <a:pPr marL="342900" lvl="0" indent="-158750" algn="l" rtl="0">
              <a:spcBef>
                <a:spcPts val="1000"/>
              </a:spcBef>
              <a:spcAft>
                <a:spcPts val="0"/>
              </a:spcAft>
              <a:buSzPts val="2900"/>
              <a:buFont typeface="Arial"/>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pic>
        <p:nvPicPr>
          <p:cNvPr id="223" name="Google Shape;223;p14"/>
          <p:cNvPicPr preferRelativeResize="0"/>
          <p:nvPr/>
        </p:nvPicPr>
        <p:blipFill rotWithShape="1">
          <a:blip r:embed="rId3">
            <a:alphaModFix/>
          </a:blip>
          <a:srcRect/>
          <a:stretch/>
        </p:blipFill>
        <p:spPr>
          <a:xfrm>
            <a:off x="3220" y="457200"/>
            <a:ext cx="9144000" cy="5791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pic>
        <p:nvPicPr>
          <p:cNvPr id="228" name="Google Shape;228;p15"/>
          <p:cNvPicPr preferRelativeResize="0"/>
          <p:nvPr/>
        </p:nvPicPr>
        <p:blipFill rotWithShape="1">
          <a:blip r:embed="rId3">
            <a:alphaModFix/>
          </a:blip>
          <a:srcRect/>
          <a:stretch/>
        </p:blipFill>
        <p:spPr>
          <a:xfrm>
            <a:off x="228600" y="1524000"/>
            <a:ext cx="8662121" cy="2971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16"/>
          <p:cNvSpPr txBox="1">
            <a:spLocks noGrp="1"/>
          </p:cNvSpPr>
          <p:nvPr>
            <p:ph type="title"/>
          </p:nvPr>
        </p:nvSpPr>
        <p:spPr>
          <a:xfrm>
            <a:off x="1066800" y="20392"/>
            <a:ext cx="7543800" cy="9144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2. Google cloud storage</a:t>
            </a:r>
            <a:endParaRPr/>
          </a:p>
        </p:txBody>
      </p:sp>
      <p:sp>
        <p:nvSpPr>
          <p:cNvPr id="234" name="Google Shape;234;p16"/>
          <p:cNvSpPr txBox="1">
            <a:spLocks noGrp="1"/>
          </p:cNvSpPr>
          <p:nvPr>
            <p:ph type="body" idx="1"/>
          </p:nvPr>
        </p:nvSpPr>
        <p:spPr>
          <a:xfrm>
            <a:off x="1066800" y="1295402"/>
            <a:ext cx="7713372" cy="4800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a:t>Objects in GCS are organized using buckets</a:t>
            </a:r>
            <a:endParaRPr/>
          </a:p>
          <a:p>
            <a:pPr marL="342900" lvl="0" indent="-342900" algn="l" rtl="0">
              <a:spcBef>
                <a:spcPts val="1000"/>
              </a:spcBef>
              <a:spcAft>
                <a:spcPts val="0"/>
              </a:spcAft>
              <a:buSzPts val="2900"/>
              <a:buFont typeface="Arial"/>
              <a:buChar char="•"/>
            </a:pPr>
            <a:r>
              <a:rPr lang="en-US"/>
              <a:t>ACLs are used to control access to objects and buckets</a:t>
            </a:r>
            <a:endParaRPr/>
          </a:p>
          <a:p>
            <a:pPr marL="342900" lvl="0" indent="-342900" algn="l" rtl="0">
              <a:spcBef>
                <a:spcPts val="1000"/>
              </a:spcBef>
              <a:spcAft>
                <a:spcPts val="0"/>
              </a:spcAft>
              <a:buSzPts val="2900"/>
              <a:buFont typeface="Arial"/>
              <a:buChar char="•"/>
            </a:pPr>
            <a:r>
              <a:rPr lang="en-US"/>
              <a:t>ACLs can be configured to share objects and buckets with the entire world, Google group, Google hosted domain or specific Google account holders</a:t>
            </a:r>
            <a:endParaRPr/>
          </a:p>
        </p:txBody>
      </p:sp>
      <p:pic>
        <p:nvPicPr>
          <p:cNvPr id="235" name="Google Shape;235;p16"/>
          <p:cNvPicPr preferRelativeResize="0"/>
          <p:nvPr/>
        </p:nvPicPr>
        <p:blipFill rotWithShape="1">
          <a:blip r:embed="rId3">
            <a:alphaModFix/>
          </a:blip>
          <a:srcRect/>
          <a:stretch/>
        </p:blipFill>
        <p:spPr>
          <a:xfrm>
            <a:off x="1295400" y="3266417"/>
            <a:ext cx="6525725" cy="359158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17"/>
          <p:cNvSpPr txBox="1">
            <a:spLocks noGrp="1"/>
          </p:cNvSpPr>
          <p:nvPr>
            <p:ph type="title"/>
          </p:nvPr>
        </p:nvSpPr>
        <p:spPr>
          <a:xfrm>
            <a:off x="1066800" y="381000"/>
            <a:ext cx="7543800" cy="9144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3. Windows Azure storage</a:t>
            </a:r>
            <a:endParaRPr/>
          </a:p>
        </p:txBody>
      </p:sp>
      <p:sp>
        <p:nvSpPr>
          <p:cNvPr id="241" name="Google Shape;241;p17"/>
          <p:cNvSpPr txBox="1">
            <a:spLocks noGrp="1"/>
          </p:cNvSpPr>
          <p:nvPr>
            <p:ph type="body" idx="1"/>
          </p:nvPr>
        </p:nvSpPr>
        <p:spPr>
          <a:xfrm>
            <a:off x="1049628" y="1752600"/>
            <a:ext cx="7713372" cy="4800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a:t>Cloud storage service from Microsoft</a:t>
            </a:r>
            <a:endParaRPr/>
          </a:p>
          <a:p>
            <a:pPr marL="342900" lvl="0" indent="-342900" algn="l" rtl="0">
              <a:spcBef>
                <a:spcPts val="1000"/>
              </a:spcBef>
              <a:spcAft>
                <a:spcPts val="0"/>
              </a:spcAft>
              <a:buSzPts val="2900"/>
              <a:buFont typeface="Arial"/>
              <a:buChar char="•"/>
            </a:pPr>
            <a:r>
              <a:rPr lang="en-US"/>
              <a:t>It provides following storage services:</a:t>
            </a:r>
            <a:endParaRPr/>
          </a:p>
          <a:p>
            <a:pPr marL="514350" lvl="0" indent="-514350" algn="l" rtl="0">
              <a:spcBef>
                <a:spcPts val="1000"/>
              </a:spcBef>
              <a:spcAft>
                <a:spcPts val="0"/>
              </a:spcAft>
              <a:buSzPts val="2900"/>
              <a:buAutoNum type="romanLcPeriod"/>
            </a:pPr>
            <a:r>
              <a:rPr lang="en-US"/>
              <a:t>Blob storage service: Large amount of unstructured data</a:t>
            </a:r>
            <a:endParaRPr/>
          </a:p>
          <a:p>
            <a:pPr marL="514350" lvl="0" indent="-514350" algn="l" rtl="0">
              <a:spcBef>
                <a:spcPts val="1000"/>
              </a:spcBef>
              <a:spcAft>
                <a:spcPts val="0"/>
              </a:spcAft>
              <a:buSzPts val="2900"/>
              <a:buAutoNum type="romanLcPeriod"/>
            </a:pPr>
            <a:r>
              <a:rPr lang="en-US"/>
              <a:t>Table service: Non relational structure data</a:t>
            </a:r>
            <a:endParaRPr/>
          </a:p>
          <a:p>
            <a:pPr marL="514350" lvl="0" indent="-514350" algn="l" rtl="0">
              <a:spcBef>
                <a:spcPts val="1000"/>
              </a:spcBef>
              <a:spcAft>
                <a:spcPts val="0"/>
              </a:spcAft>
              <a:buSzPts val="2900"/>
              <a:buAutoNum type="romanLcPeriod"/>
            </a:pPr>
            <a:r>
              <a:rPr lang="en-US"/>
              <a:t>Queue service: Stores large number of messages that can be accessed from anywhere via authenticated call using http/https</a:t>
            </a:r>
            <a:endParaRPr/>
          </a:p>
          <a:p>
            <a:pPr marL="514350" lvl="0" indent="-330200" algn="l" rtl="0">
              <a:spcBef>
                <a:spcPts val="1000"/>
              </a:spcBef>
              <a:spcAft>
                <a:spcPts val="0"/>
              </a:spcAft>
              <a:buSzPts val="2900"/>
              <a:buNone/>
            </a:pPr>
            <a:endParaRPr/>
          </a:p>
          <a:p>
            <a:pPr marL="342900" lvl="0" indent="-158750" algn="l" rtl="0">
              <a:spcBef>
                <a:spcPts val="1000"/>
              </a:spcBef>
              <a:spcAft>
                <a:spcPts val="0"/>
              </a:spcAft>
              <a:buSzPts val="2900"/>
              <a:buFont typeface="Arial"/>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pic>
        <p:nvPicPr>
          <p:cNvPr id="246" name="Google Shape;246;p18"/>
          <p:cNvPicPr preferRelativeResize="0"/>
          <p:nvPr/>
        </p:nvPicPr>
        <p:blipFill rotWithShape="1">
          <a:blip r:embed="rId3">
            <a:alphaModFix/>
          </a:blip>
          <a:srcRect/>
          <a:stretch/>
        </p:blipFill>
        <p:spPr>
          <a:xfrm>
            <a:off x="838200" y="-1"/>
            <a:ext cx="7239000" cy="679632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19"/>
          <p:cNvSpPr txBox="1">
            <a:spLocks noGrp="1"/>
          </p:cNvSpPr>
          <p:nvPr>
            <p:ph type="title"/>
          </p:nvPr>
        </p:nvSpPr>
        <p:spPr>
          <a:xfrm>
            <a:off x="1066800" y="381000"/>
            <a:ext cx="7543800" cy="533400"/>
          </a:xfrm>
          <a:prstGeom prst="rect">
            <a:avLst/>
          </a:prstGeom>
          <a:noFill/>
          <a:ln>
            <a:noFill/>
          </a:ln>
        </p:spPr>
        <p:txBody>
          <a:bodyPr spcFirstLastPara="1" wrap="square" lIns="91425" tIns="45700" rIns="91425" bIns="45700" anchor="b" anchorCtr="0">
            <a:normAutofit fontScale="90000"/>
          </a:bodyPr>
          <a:lstStyle/>
          <a:p>
            <a:pPr marL="0" lvl="0" indent="0" algn="l" rtl="0">
              <a:spcBef>
                <a:spcPts val="0"/>
              </a:spcBef>
              <a:spcAft>
                <a:spcPts val="0"/>
              </a:spcAft>
              <a:buClr>
                <a:schemeClr val="dk1"/>
              </a:buClr>
              <a:buSzPct val="100000"/>
              <a:buFont typeface="Corbel"/>
              <a:buNone/>
            </a:pPr>
            <a:r>
              <a:rPr lang="en-US" b="1"/>
              <a:t>Features of Amazon S3</a:t>
            </a:r>
            <a:endParaRPr/>
          </a:p>
        </p:txBody>
      </p:sp>
      <p:sp>
        <p:nvSpPr>
          <p:cNvPr id="252" name="Google Shape;252;p19"/>
          <p:cNvSpPr txBox="1">
            <a:spLocks noGrp="1"/>
          </p:cNvSpPr>
          <p:nvPr>
            <p:ph type="body" idx="1"/>
          </p:nvPr>
        </p:nvSpPr>
        <p:spPr>
          <a:xfrm>
            <a:off x="1049628" y="1219200"/>
            <a:ext cx="7713372" cy="53340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2900"/>
              <a:buNone/>
            </a:pPr>
            <a:r>
              <a:rPr lang="en-US" b="1"/>
              <a:t>1. Storage classes</a:t>
            </a:r>
            <a:endParaRPr/>
          </a:p>
          <a:p>
            <a:pPr marL="342900" lvl="0" indent="-342900" algn="l" rtl="0">
              <a:spcBef>
                <a:spcPts val="1000"/>
              </a:spcBef>
              <a:spcAft>
                <a:spcPts val="0"/>
              </a:spcAft>
              <a:buSzPts val="2900"/>
              <a:buFont typeface="Arial"/>
              <a:buChar char="•"/>
            </a:pPr>
            <a:r>
              <a:rPr lang="en-US"/>
              <a:t>Amazon S3 offers a range of storage classes designed for different use cases</a:t>
            </a:r>
            <a:endParaRPr/>
          </a:p>
          <a:p>
            <a:pPr marL="342900" lvl="0" indent="-342900" algn="l" rtl="0">
              <a:spcBef>
                <a:spcPts val="1000"/>
              </a:spcBef>
              <a:spcAft>
                <a:spcPts val="0"/>
              </a:spcAft>
              <a:buSzPts val="2900"/>
              <a:buFont typeface="Arial"/>
              <a:buChar char="•"/>
            </a:pPr>
            <a:r>
              <a:rPr lang="en-US"/>
              <a:t>For example, you can store mission-critical production data in S3 Standard for frequent access, save costs by storing infrequently accessed data in S3 Standard-IA</a:t>
            </a:r>
            <a:endParaRPr/>
          </a:p>
          <a:p>
            <a:pPr marL="342900" lvl="0" indent="-342900" algn="l" rtl="0">
              <a:spcBef>
                <a:spcPts val="1000"/>
              </a:spcBef>
              <a:spcAft>
                <a:spcPts val="0"/>
              </a:spcAft>
              <a:buSzPts val="2900"/>
              <a:buFont typeface="Arial"/>
              <a:buChar char="•"/>
            </a:pPr>
            <a:r>
              <a:rPr lang="en-US"/>
              <a:t>Archive data at the lowest costs in S3 Glacier Instant Retrieval, S3 Glacier Flexible Retrieval, and S3 Glacier Deep Archive</a:t>
            </a:r>
            <a:endParaRPr/>
          </a:p>
          <a:p>
            <a:pPr marL="342900" lvl="0" indent="-342900" algn="l" rtl="0">
              <a:spcBef>
                <a:spcPts val="1000"/>
              </a:spcBef>
              <a:spcAft>
                <a:spcPts val="0"/>
              </a:spcAft>
              <a:buSzPts val="2900"/>
              <a:buFont typeface="Arial"/>
              <a:buChar char="•"/>
            </a:pPr>
            <a:r>
              <a:rPr lang="en-US"/>
              <a:t>You can store data with changing or unknown access patterns in S3 Intelligent-Tiering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pic>
        <p:nvPicPr>
          <p:cNvPr id="154" name="Google Shape;154;p2"/>
          <p:cNvPicPr preferRelativeResize="0"/>
          <p:nvPr/>
        </p:nvPicPr>
        <p:blipFill rotWithShape="1">
          <a:blip r:embed="rId3">
            <a:alphaModFix/>
          </a:blip>
          <a:srcRect/>
          <a:stretch/>
        </p:blipFill>
        <p:spPr>
          <a:xfrm>
            <a:off x="914399" y="0"/>
            <a:ext cx="7429501" cy="68580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20"/>
          <p:cNvSpPr txBox="1">
            <a:spLocks noGrp="1"/>
          </p:cNvSpPr>
          <p:nvPr>
            <p:ph type="body" idx="1"/>
          </p:nvPr>
        </p:nvSpPr>
        <p:spPr>
          <a:xfrm>
            <a:off x="990600" y="1219200"/>
            <a:ext cx="7713372" cy="48006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2900"/>
              <a:buNone/>
            </a:pPr>
            <a:r>
              <a:rPr lang="en-US"/>
              <a:t>2. </a:t>
            </a:r>
            <a:r>
              <a:rPr lang="en-US" b="1"/>
              <a:t>Storage management</a:t>
            </a:r>
            <a:endParaRPr/>
          </a:p>
          <a:p>
            <a:pPr marL="0" lvl="0" indent="0" algn="l" rtl="0">
              <a:spcBef>
                <a:spcPts val="1000"/>
              </a:spcBef>
              <a:spcAft>
                <a:spcPts val="0"/>
              </a:spcAft>
              <a:buSzPts val="2900"/>
              <a:buNone/>
            </a:pPr>
            <a:r>
              <a:rPr lang="en-US"/>
              <a:t>Amazon S3 has storage management features that you can use to manage costs, meet regulatory requirements, reduce latency, and save multiple distinct copies of your data for compliance requirements</a:t>
            </a:r>
            <a:endParaRPr/>
          </a:p>
          <a:p>
            <a:pPr marL="342900" lvl="0" indent="-342900" algn="l" rtl="0">
              <a:spcBef>
                <a:spcPts val="1000"/>
              </a:spcBef>
              <a:spcAft>
                <a:spcPts val="0"/>
              </a:spcAft>
              <a:buSzPts val="2900"/>
              <a:buFont typeface="Arial"/>
              <a:buChar char="•"/>
            </a:pPr>
            <a:r>
              <a:rPr lang="en-US"/>
              <a:t>S3 Lifecycle – Configure a lifecycle policy to manage your objects and store them cost effectively throughout their lifecycle.</a:t>
            </a:r>
            <a:endParaRPr/>
          </a:p>
          <a:p>
            <a:pPr marL="342900" lvl="0" indent="-342900" algn="l" rtl="0">
              <a:spcBef>
                <a:spcPts val="1000"/>
              </a:spcBef>
              <a:spcAft>
                <a:spcPts val="0"/>
              </a:spcAft>
              <a:buSzPts val="2900"/>
              <a:buFont typeface="Arial"/>
              <a:buChar char="•"/>
            </a:pPr>
            <a:r>
              <a:rPr lang="en-US"/>
              <a:t>S3 Object Lock – Prevent Amazon S3 objects from being deleted or overwritten for a fixed amount of time or indefinite</a:t>
            </a:r>
            <a:endParaRPr/>
          </a:p>
          <a:p>
            <a:pPr marL="342900" lvl="0" indent="-342900" algn="l" rtl="0">
              <a:spcBef>
                <a:spcPts val="1000"/>
              </a:spcBef>
              <a:spcAft>
                <a:spcPts val="0"/>
              </a:spcAft>
              <a:buSzPts val="2900"/>
              <a:buFont typeface="Arial"/>
              <a:buChar char="•"/>
            </a:pPr>
            <a:r>
              <a:rPr lang="en-US"/>
              <a:t>S3 Replication – Replicate objects and their respective metadata and object tags to one or more destination buckets in the same or different AWS Regions</a:t>
            </a:r>
            <a:endParaRPr/>
          </a:p>
          <a:p>
            <a:pPr marL="342900" lvl="0" indent="-342900" algn="l" rtl="0">
              <a:spcBef>
                <a:spcPts val="1000"/>
              </a:spcBef>
              <a:spcAft>
                <a:spcPts val="0"/>
              </a:spcAft>
              <a:buSzPts val="2900"/>
              <a:buFont typeface="Arial"/>
              <a:buChar char="•"/>
            </a:pPr>
            <a:r>
              <a:rPr lang="en-US"/>
              <a:t>S3 Batch Operations – Manage billions of objects at scale with a single S3 API request or a few clicks in the Amazon S3 console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1"/>
          <p:cNvSpPr txBox="1">
            <a:spLocks noGrp="1"/>
          </p:cNvSpPr>
          <p:nvPr>
            <p:ph type="body" idx="1"/>
          </p:nvPr>
        </p:nvSpPr>
        <p:spPr>
          <a:xfrm>
            <a:off x="1219200" y="0"/>
            <a:ext cx="7713372" cy="6858000"/>
          </a:xfrm>
          <a:prstGeom prst="rect">
            <a:avLst/>
          </a:prstGeom>
          <a:noFill/>
          <a:ln>
            <a:noFill/>
          </a:ln>
        </p:spPr>
        <p:txBody>
          <a:bodyPr spcFirstLastPara="1" wrap="square" lIns="91425" tIns="45700" rIns="91425" bIns="45700" anchor="t" anchorCtr="0">
            <a:normAutofit lnSpcReduction="10000"/>
          </a:bodyPr>
          <a:lstStyle/>
          <a:p>
            <a:pPr marL="0" lvl="0" indent="0" algn="l" rtl="0">
              <a:spcBef>
                <a:spcPts val="0"/>
              </a:spcBef>
              <a:spcAft>
                <a:spcPts val="0"/>
              </a:spcAft>
              <a:buSzPts val="2900"/>
              <a:buNone/>
            </a:pPr>
            <a:r>
              <a:rPr lang="en-US"/>
              <a:t>3. </a:t>
            </a:r>
            <a:r>
              <a:rPr lang="en-US" b="1"/>
              <a:t>Access management</a:t>
            </a:r>
            <a:endParaRPr/>
          </a:p>
          <a:p>
            <a:pPr marL="0" lvl="0" indent="0" algn="l" rtl="0">
              <a:spcBef>
                <a:spcPts val="1000"/>
              </a:spcBef>
              <a:spcAft>
                <a:spcPts val="0"/>
              </a:spcAft>
              <a:buSzPts val="2900"/>
              <a:buNone/>
            </a:pPr>
            <a:r>
              <a:rPr lang="en-US"/>
              <a:t>Amazon S3 provides features for auditing and managing access to your buckets and objects. Default access –Private</a:t>
            </a:r>
            <a:endParaRPr/>
          </a:p>
          <a:p>
            <a:pPr marL="342900" lvl="0" indent="-342900" algn="l" rtl="0">
              <a:spcBef>
                <a:spcPts val="1000"/>
              </a:spcBef>
              <a:spcAft>
                <a:spcPts val="0"/>
              </a:spcAft>
              <a:buSzPts val="2900"/>
              <a:buFont typeface="Arial"/>
              <a:buChar char="•"/>
            </a:pPr>
            <a:r>
              <a:rPr lang="en-US"/>
              <a:t>S3 Block Public Access –By default, Block Public Access settings are turned on at the account and bucket level.</a:t>
            </a:r>
            <a:endParaRPr/>
          </a:p>
          <a:p>
            <a:pPr marL="342900" lvl="0" indent="-342900" algn="l" rtl="0">
              <a:spcBef>
                <a:spcPts val="1000"/>
              </a:spcBef>
              <a:spcAft>
                <a:spcPts val="0"/>
              </a:spcAft>
              <a:buSzPts val="2900"/>
              <a:buFont typeface="Arial"/>
              <a:buChar char="•"/>
            </a:pPr>
            <a:r>
              <a:rPr lang="en-US"/>
              <a:t>AWS Identity and Access Management (IAM) – Create IAM users for your AWS account to manage access to your Amazon S3 resources</a:t>
            </a:r>
            <a:endParaRPr/>
          </a:p>
          <a:p>
            <a:pPr marL="342900" lvl="0" indent="-342900" algn="l" rtl="0">
              <a:spcBef>
                <a:spcPts val="1000"/>
              </a:spcBef>
              <a:spcAft>
                <a:spcPts val="0"/>
              </a:spcAft>
              <a:buSzPts val="2900"/>
              <a:buFont typeface="Arial"/>
              <a:buChar char="•"/>
            </a:pPr>
            <a:r>
              <a:rPr lang="en-US"/>
              <a:t>Bucket policies – Use IAM-based policy language to configure resource-based permissions for your S3 buckets and the objects in them</a:t>
            </a:r>
            <a:endParaRPr/>
          </a:p>
          <a:p>
            <a:pPr marL="342900" lvl="0" indent="-342900" algn="l" rtl="0">
              <a:spcBef>
                <a:spcPts val="1000"/>
              </a:spcBef>
              <a:spcAft>
                <a:spcPts val="0"/>
              </a:spcAft>
              <a:buSzPts val="2900"/>
              <a:buFont typeface="Arial"/>
              <a:buChar char="•"/>
            </a:pPr>
            <a:r>
              <a:rPr lang="en-US"/>
              <a:t>Amazon S3 access points – Configure named network endpoints with dedicated access policies to manage data access at scale for shared datasets</a:t>
            </a:r>
            <a:endParaRPr/>
          </a:p>
          <a:p>
            <a:pPr marL="342900" lvl="0" indent="-342900" algn="l" rtl="0">
              <a:spcBef>
                <a:spcPts val="1000"/>
              </a:spcBef>
              <a:spcAft>
                <a:spcPts val="0"/>
              </a:spcAft>
              <a:buSzPts val="2900"/>
              <a:buFont typeface="Arial"/>
              <a:buChar char="•"/>
            </a:pPr>
            <a:r>
              <a:rPr lang="en-US"/>
              <a:t>Access control lists (ACLs) – Grant read and write permissions for individual buckets and objects to authorized users</a:t>
            </a:r>
            <a:endParaRPr/>
          </a:p>
          <a:p>
            <a:pPr marL="342900" lvl="0" indent="-342900" algn="l" rtl="0">
              <a:spcBef>
                <a:spcPts val="1000"/>
              </a:spcBef>
              <a:spcAft>
                <a:spcPts val="0"/>
              </a:spcAft>
              <a:buSzPts val="2900"/>
              <a:buFont typeface="Arial"/>
              <a:buChar char="•"/>
            </a:pPr>
            <a:r>
              <a:rPr lang="en-US"/>
              <a:t>S3 Object Ownership – Disable ACLs and take ownership of every object in your bucket, simplifying access management for data stored in Amazon S3</a:t>
            </a:r>
            <a:endParaRPr/>
          </a:p>
          <a:p>
            <a:pPr marL="342900" lvl="0" indent="-342900" algn="l" rtl="0">
              <a:spcBef>
                <a:spcPts val="1000"/>
              </a:spcBef>
              <a:spcAft>
                <a:spcPts val="0"/>
              </a:spcAft>
              <a:buSzPts val="2900"/>
              <a:buFont typeface="Arial"/>
              <a:buChar char="•"/>
            </a:pPr>
            <a:r>
              <a:rPr lang="en-US"/>
              <a:t>Access Analyzer for S3 – Evaluate and monitor your S3 bucket access policies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22"/>
          <p:cNvSpPr txBox="1">
            <a:spLocks noGrp="1"/>
          </p:cNvSpPr>
          <p:nvPr>
            <p:ph type="body" idx="1"/>
          </p:nvPr>
        </p:nvSpPr>
        <p:spPr>
          <a:xfrm>
            <a:off x="990600" y="609600"/>
            <a:ext cx="7713372" cy="48006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2900"/>
              <a:buNone/>
            </a:pPr>
            <a:r>
              <a:rPr lang="en-US"/>
              <a:t>4. </a:t>
            </a:r>
            <a:r>
              <a:rPr lang="en-US" b="1"/>
              <a:t>Data processing</a:t>
            </a:r>
            <a:endParaRPr/>
          </a:p>
          <a:p>
            <a:pPr marL="0" lvl="0" indent="0" algn="l" rtl="0">
              <a:spcBef>
                <a:spcPts val="1000"/>
              </a:spcBef>
              <a:spcAft>
                <a:spcPts val="0"/>
              </a:spcAft>
              <a:buSzPts val="2900"/>
              <a:buNone/>
            </a:pPr>
            <a:endParaRPr/>
          </a:p>
          <a:p>
            <a:pPr marL="0" lvl="0" indent="0" algn="l" rtl="0">
              <a:spcBef>
                <a:spcPts val="1000"/>
              </a:spcBef>
              <a:spcAft>
                <a:spcPts val="0"/>
              </a:spcAft>
              <a:buSzPts val="2900"/>
              <a:buNone/>
            </a:pPr>
            <a:r>
              <a:rPr lang="en-US"/>
              <a:t>To transform data and trigger workflows to automate a variety of other processing activities at scale, following features can be used:</a:t>
            </a:r>
            <a:endParaRPr/>
          </a:p>
          <a:p>
            <a:pPr marL="342900" lvl="0" indent="-342900" algn="l" rtl="0">
              <a:spcBef>
                <a:spcPts val="1000"/>
              </a:spcBef>
              <a:spcAft>
                <a:spcPts val="0"/>
              </a:spcAft>
              <a:buSzPts val="2900"/>
              <a:buFont typeface="Arial"/>
              <a:buChar char="•"/>
            </a:pPr>
            <a:r>
              <a:rPr lang="en-US"/>
              <a:t>S3 Object Lambda – Add your own code to S3 GET requests to modify and process data as it is returned to an application. Filter rows, dynamically resize images, redact confidential data, and much more.</a:t>
            </a:r>
            <a:endParaRPr/>
          </a:p>
          <a:p>
            <a:pPr marL="342900" lvl="0" indent="-342900" algn="l" rtl="0">
              <a:spcBef>
                <a:spcPts val="1000"/>
              </a:spcBef>
              <a:spcAft>
                <a:spcPts val="0"/>
              </a:spcAft>
              <a:buSzPts val="2900"/>
              <a:buFont typeface="Arial"/>
              <a:buChar char="•"/>
            </a:pPr>
            <a:r>
              <a:rPr lang="en-US"/>
              <a:t>Event notifications – Trigger workflows that use Amazon Simple Notification Service (Amazon SNS), Amazon Simple Queue Service (Amazon SQS), and AWS Lambda when a change is made to your S3 resources.</a:t>
            </a:r>
            <a:endParaRPr/>
          </a:p>
          <a:p>
            <a:pPr marL="342900" lvl="0" indent="-158750" algn="l" rtl="0">
              <a:spcBef>
                <a:spcPts val="1000"/>
              </a:spcBef>
              <a:spcAft>
                <a:spcPts val="0"/>
              </a:spcAft>
              <a:buSzPts val="2900"/>
              <a:buFont typeface="Arial"/>
              <a:buNone/>
            </a:pPr>
            <a:endParaRPr b="1"/>
          </a:p>
          <a:p>
            <a:pPr marL="0" lvl="0" indent="0" algn="l" rtl="0">
              <a:spcBef>
                <a:spcPts val="1000"/>
              </a:spcBef>
              <a:spcAft>
                <a:spcPts val="0"/>
              </a:spcAft>
              <a:buSzPts val="2900"/>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23"/>
          <p:cNvSpPr txBox="1">
            <a:spLocks noGrp="1"/>
          </p:cNvSpPr>
          <p:nvPr>
            <p:ph type="body" idx="1"/>
          </p:nvPr>
        </p:nvSpPr>
        <p:spPr>
          <a:xfrm>
            <a:off x="1049628" y="762000"/>
            <a:ext cx="7713372" cy="5791200"/>
          </a:xfrm>
          <a:prstGeom prst="rect">
            <a:avLst/>
          </a:prstGeom>
          <a:noFill/>
          <a:ln>
            <a:noFill/>
          </a:ln>
        </p:spPr>
        <p:txBody>
          <a:bodyPr spcFirstLastPara="1" wrap="square" lIns="91425" tIns="45700" rIns="91425" bIns="45700" anchor="t" anchorCtr="0">
            <a:normAutofit lnSpcReduction="10000"/>
          </a:bodyPr>
          <a:lstStyle/>
          <a:p>
            <a:pPr marL="0" lvl="0" indent="0" algn="l" rtl="0">
              <a:spcBef>
                <a:spcPts val="0"/>
              </a:spcBef>
              <a:spcAft>
                <a:spcPts val="0"/>
              </a:spcAft>
              <a:buSzPts val="2900"/>
              <a:buNone/>
            </a:pPr>
            <a:r>
              <a:rPr lang="en-US"/>
              <a:t>5. </a:t>
            </a:r>
            <a:r>
              <a:rPr lang="en-US" b="1"/>
              <a:t>Storage logging and monitoring</a:t>
            </a:r>
            <a:endParaRPr/>
          </a:p>
          <a:p>
            <a:pPr marL="0" lvl="0" indent="0" algn="l" rtl="0">
              <a:spcBef>
                <a:spcPts val="1000"/>
              </a:spcBef>
              <a:spcAft>
                <a:spcPts val="0"/>
              </a:spcAft>
              <a:buSzPts val="2900"/>
              <a:buNone/>
            </a:pPr>
            <a:r>
              <a:rPr lang="en-US"/>
              <a:t>Amazon S3 provides logging and monitoring tools that you can use to monitor and control how your Amazon S3 resources are being used</a:t>
            </a:r>
            <a:endParaRPr/>
          </a:p>
          <a:p>
            <a:pPr marL="0" lvl="0" indent="0" algn="l" rtl="0">
              <a:spcBef>
                <a:spcPts val="1000"/>
              </a:spcBef>
              <a:spcAft>
                <a:spcPts val="0"/>
              </a:spcAft>
              <a:buSzPts val="2900"/>
              <a:buNone/>
            </a:pPr>
            <a:r>
              <a:rPr lang="en-US" b="1"/>
              <a:t>i) Automated monitoring tools:</a:t>
            </a:r>
            <a:endParaRPr/>
          </a:p>
          <a:p>
            <a:pPr marL="342900" lvl="0" indent="-342900" algn="l" rtl="0">
              <a:spcBef>
                <a:spcPts val="1000"/>
              </a:spcBef>
              <a:spcAft>
                <a:spcPts val="0"/>
              </a:spcAft>
              <a:buSzPts val="2900"/>
              <a:buFont typeface="Arial"/>
              <a:buChar char="•"/>
            </a:pPr>
            <a:r>
              <a:rPr lang="en-US"/>
              <a:t>Amazon CloudWatch metrics for Amazon S3 – Track the operational health of your S3 resources and configure billing alerts </a:t>
            </a:r>
            <a:endParaRPr/>
          </a:p>
          <a:p>
            <a:pPr marL="342900" lvl="0" indent="-342900" algn="l" rtl="0">
              <a:spcBef>
                <a:spcPts val="1000"/>
              </a:spcBef>
              <a:spcAft>
                <a:spcPts val="0"/>
              </a:spcAft>
              <a:buSzPts val="2900"/>
              <a:buFont typeface="Arial"/>
              <a:buChar char="•"/>
            </a:pPr>
            <a:r>
              <a:rPr lang="en-US"/>
              <a:t>AWS CloudTrail – Record actions taken by a user, a role, or an AWS service in Amazon S3. CloudTrail logs provide you with detailed API tracking for S3 bucket-level and object-level operations</a:t>
            </a:r>
            <a:endParaRPr/>
          </a:p>
          <a:p>
            <a:pPr marL="0" lvl="0" indent="0" algn="l" rtl="0">
              <a:spcBef>
                <a:spcPts val="1000"/>
              </a:spcBef>
              <a:spcAft>
                <a:spcPts val="0"/>
              </a:spcAft>
              <a:buSzPts val="2900"/>
              <a:buNone/>
            </a:pPr>
            <a:r>
              <a:rPr lang="en-US"/>
              <a:t>ii) </a:t>
            </a:r>
            <a:r>
              <a:rPr lang="en-US" b="1"/>
              <a:t>Manual monitoring tools:</a:t>
            </a:r>
            <a:endParaRPr/>
          </a:p>
          <a:p>
            <a:pPr marL="342900" lvl="0" indent="-342900" algn="l" rtl="0">
              <a:spcBef>
                <a:spcPts val="1000"/>
              </a:spcBef>
              <a:spcAft>
                <a:spcPts val="0"/>
              </a:spcAft>
              <a:buSzPts val="2900"/>
              <a:buFont typeface="Arial"/>
              <a:buChar char="•"/>
            </a:pPr>
            <a:r>
              <a:rPr lang="en-US"/>
              <a:t>Server access logging – Get detailed records for the requests that are made to a bucket. You can use server access logs for many use cases, such as conducting security and access audits</a:t>
            </a:r>
            <a:endParaRPr/>
          </a:p>
          <a:p>
            <a:pPr marL="342900" lvl="0" indent="-342900" algn="l" rtl="0">
              <a:spcBef>
                <a:spcPts val="1000"/>
              </a:spcBef>
              <a:spcAft>
                <a:spcPts val="0"/>
              </a:spcAft>
              <a:buSzPts val="2900"/>
              <a:buFont typeface="Arial"/>
              <a:buChar char="•"/>
            </a:pPr>
            <a:r>
              <a:rPr lang="en-US"/>
              <a:t>AWS Trusted Advisor – Evaluate your account by using AWS best practice checks to identify ways to optimize your AWS infrastructure, improve security and performance, reduce costs, and monitor service quotas.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24"/>
          <p:cNvSpPr txBox="1">
            <a:spLocks noGrp="1"/>
          </p:cNvSpPr>
          <p:nvPr>
            <p:ph type="body" idx="1"/>
          </p:nvPr>
        </p:nvSpPr>
        <p:spPr>
          <a:xfrm>
            <a:off x="1049628" y="304800"/>
            <a:ext cx="7713372" cy="62484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2900"/>
              <a:buNone/>
            </a:pPr>
            <a:r>
              <a:rPr lang="en-US"/>
              <a:t>6. </a:t>
            </a:r>
            <a:r>
              <a:rPr lang="en-US" b="1"/>
              <a:t>Analytics and insights</a:t>
            </a:r>
            <a:endParaRPr/>
          </a:p>
          <a:p>
            <a:pPr marL="342900" lvl="0" indent="-342900" algn="l" rtl="0">
              <a:spcBef>
                <a:spcPts val="1000"/>
              </a:spcBef>
              <a:spcAft>
                <a:spcPts val="0"/>
              </a:spcAft>
              <a:buSzPts val="2900"/>
              <a:buFont typeface="Arial"/>
              <a:buChar char="•"/>
            </a:pPr>
            <a:r>
              <a:rPr lang="en-US"/>
              <a:t>Amazon S3 Storage Lens – Understand, analyze, and optimize your storage. S3 Storage Lens provides 29+ usage and activity metrics and interactive dashboards to aggregate data for your entire organization, specific accounts, AWS Regions, buckets</a:t>
            </a:r>
            <a:endParaRPr/>
          </a:p>
          <a:p>
            <a:pPr marL="342900" lvl="0" indent="-342900" algn="l" rtl="0">
              <a:spcBef>
                <a:spcPts val="1000"/>
              </a:spcBef>
              <a:spcAft>
                <a:spcPts val="0"/>
              </a:spcAft>
              <a:buSzPts val="2900"/>
              <a:buFont typeface="Arial"/>
              <a:buChar char="•"/>
            </a:pPr>
            <a:r>
              <a:rPr lang="en-US"/>
              <a:t>Storage Class Analysis – Analyze storage access patterns to decide when it's time to move data to a more cost-effective storage class</a:t>
            </a:r>
            <a:endParaRPr/>
          </a:p>
          <a:p>
            <a:pPr marL="342900" lvl="0" indent="-342900" algn="l" rtl="0">
              <a:spcBef>
                <a:spcPts val="1000"/>
              </a:spcBef>
              <a:spcAft>
                <a:spcPts val="0"/>
              </a:spcAft>
              <a:buSzPts val="2900"/>
              <a:buFont typeface="Arial"/>
              <a:buChar char="•"/>
            </a:pPr>
            <a:r>
              <a:rPr lang="en-US"/>
              <a:t>3 Inventory with Inventory reports – Audit and report on objects and their corresponding metadata and configure other Amazon S3 features to take action in Inventory reports. </a:t>
            </a:r>
            <a:endParaRPr/>
          </a:p>
          <a:p>
            <a:pPr marL="0" lvl="0" indent="0" algn="l" rtl="0">
              <a:spcBef>
                <a:spcPts val="1000"/>
              </a:spcBef>
              <a:spcAft>
                <a:spcPts val="0"/>
              </a:spcAft>
              <a:buSzPts val="2900"/>
              <a:buNone/>
            </a:pPr>
            <a:r>
              <a:rPr lang="en-US" b="1"/>
              <a:t>7. Strong consistency</a:t>
            </a:r>
            <a:endParaRPr/>
          </a:p>
          <a:p>
            <a:pPr marL="342900" lvl="0" indent="-342900" algn="l" rtl="0">
              <a:spcBef>
                <a:spcPts val="1000"/>
              </a:spcBef>
              <a:spcAft>
                <a:spcPts val="0"/>
              </a:spcAft>
              <a:buSzPts val="2900"/>
              <a:buFont typeface="Arial"/>
              <a:buChar char="•"/>
            </a:pPr>
            <a:r>
              <a:rPr lang="en-US"/>
              <a:t>Amazon S3 provides strong read-after-write consistency for PUT and DELETE requests of objects in your Amazon S3 bucket in all AWS Regions</a:t>
            </a:r>
            <a:endParaRPr/>
          </a:p>
          <a:p>
            <a:pPr marL="342900" lvl="0" indent="-158750" algn="l" rtl="0">
              <a:spcBef>
                <a:spcPts val="1000"/>
              </a:spcBef>
              <a:spcAft>
                <a:spcPts val="0"/>
              </a:spcAft>
              <a:buSzPts val="2900"/>
              <a:buFont typeface="Arial"/>
              <a:buNone/>
            </a:pPr>
            <a:endParaRPr b="1"/>
          </a:p>
          <a:p>
            <a:pPr marL="0" lvl="0" indent="0" algn="l" rtl="0">
              <a:spcBef>
                <a:spcPts val="1000"/>
              </a:spcBef>
              <a:spcAft>
                <a:spcPts val="0"/>
              </a:spcAft>
              <a:buSzPts val="2900"/>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25"/>
          <p:cNvSpPr txBox="1">
            <a:spLocks noGrp="1"/>
          </p:cNvSpPr>
          <p:nvPr>
            <p:ph type="title"/>
          </p:nvPr>
        </p:nvSpPr>
        <p:spPr>
          <a:xfrm>
            <a:off x="1066800" y="381000"/>
            <a:ext cx="7543800" cy="9144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S3 – How it works?</a:t>
            </a:r>
            <a:endParaRPr/>
          </a:p>
        </p:txBody>
      </p:sp>
      <p:sp>
        <p:nvSpPr>
          <p:cNvPr id="283" name="Google Shape;283;p25"/>
          <p:cNvSpPr txBox="1">
            <a:spLocks noGrp="1"/>
          </p:cNvSpPr>
          <p:nvPr>
            <p:ph type="body" idx="1"/>
          </p:nvPr>
        </p:nvSpPr>
        <p:spPr>
          <a:xfrm>
            <a:off x="1049628" y="1371600"/>
            <a:ext cx="7713372" cy="5181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a:t>Amazon Simple Storage Service (Amazon S3) is an object storage service offering industry-leading scalability, data availability, security, and performance</a:t>
            </a:r>
            <a:endParaRPr/>
          </a:p>
          <a:p>
            <a:pPr marL="342900" lvl="0" indent="-342900" algn="l" rtl="0">
              <a:spcBef>
                <a:spcPts val="1000"/>
              </a:spcBef>
              <a:spcAft>
                <a:spcPts val="0"/>
              </a:spcAft>
              <a:buSzPts val="2900"/>
              <a:buFont typeface="Arial"/>
              <a:buChar char="•"/>
            </a:pPr>
            <a:r>
              <a:rPr lang="en-US"/>
              <a:t>Customers of all sizes and industries can store and protect any amount of data for virtually </a:t>
            </a:r>
            <a:endParaRPr/>
          </a:p>
          <a:p>
            <a:pPr marL="342900" lvl="0" indent="-342900" algn="l" rtl="0">
              <a:spcBef>
                <a:spcPts val="1000"/>
              </a:spcBef>
              <a:spcAft>
                <a:spcPts val="0"/>
              </a:spcAft>
              <a:buSzPts val="2900"/>
              <a:buFont typeface="Arial"/>
              <a:buChar char="•"/>
            </a:pPr>
            <a:r>
              <a:rPr lang="en-US"/>
              <a:t>With cost-effective storage classes and easy-to-use management features, you can optimize costs, organize data, and configure fine-tuned access controls to meet specific business, organizational, and compliance requirements</a:t>
            </a:r>
            <a:endParaRPr/>
          </a:p>
          <a:p>
            <a:pPr marL="342900" lvl="0" indent="-342900" algn="l" rtl="0">
              <a:spcBef>
                <a:spcPts val="1000"/>
              </a:spcBef>
              <a:spcAft>
                <a:spcPts val="0"/>
              </a:spcAft>
              <a:buSzPts val="2900"/>
              <a:buFont typeface="Arial"/>
              <a:buChar char="•"/>
            </a:pPr>
            <a:r>
              <a:rPr lang="en-US"/>
              <a:t>To store your data in Amazon S3, you first create a bucket and specify a bucket name and AWS Region. Then, you upload your data to that bucket as objects in Amazon S3. Each object has a </a:t>
            </a:r>
            <a:r>
              <a:rPr lang="en-US" i="1"/>
              <a:t>key</a:t>
            </a:r>
            <a:r>
              <a:rPr lang="en-US"/>
              <a:t> (or </a:t>
            </a:r>
            <a:r>
              <a:rPr lang="en-US" i="1"/>
              <a:t>key name</a:t>
            </a:r>
            <a:r>
              <a:rPr lang="en-US"/>
              <a:t>), which is the unique identifier for the object within the bucket.</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pic>
        <p:nvPicPr>
          <p:cNvPr id="288" name="Google Shape;288;p26"/>
          <p:cNvPicPr preferRelativeResize="0"/>
          <p:nvPr/>
        </p:nvPicPr>
        <p:blipFill rotWithShape="1">
          <a:blip r:embed="rId3">
            <a:alphaModFix/>
          </a:blip>
          <a:srcRect/>
          <a:stretch/>
        </p:blipFill>
        <p:spPr>
          <a:xfrm>
            <a:off x="0" y="914400"/>
            <a:ext cx="9144000" cy="51054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27"/>
          <p:cNvSpPr txBox="1">
            <a:spLocks noGrp="1"/>
          </p:cNvSpPr>
          <p:nvPr>
            <p:ph type="body" idx="1"/>
          </p:nvPr>
        </p:nvSpPr>
        <p:spPr>
          <a:xfrm>
            <a:off x="1049628" y="685800"/>
            <a:ext cx="7713372" cy="5867400"/>
          </a:xfrm>
          <a:prstGeom prst="rect">
            <a:avLst/>
          </a:prstGeom>
          <a:noFill/>
          <a:ln>
            <a:noFill/>
          </a:ln>
        </p:spPr>
        <p:txBody>
          <a:bodyPr spcFirstLastPara="1" wrap="square" lIns="91425" tIns="45700" rIns="91425" bIns="45700" anchor="t" anchorCtr="0">
            <a:normAutofit lnSpcReduction="10000"/>
          </a:bodyPr>
          <a:lstStyle/>
          <a:p>
            <a:pPr marL="342900" lvl="0" indent="-342900" algn="l" rtl="0">
              <a:spcBef>
                <a:spcPts val="0"/>
              </a:spcBef>
              <a:spcAft>
                <a:spcPts val="0"/>
              </a:spcAft>
              <a:buSzPts val="2900"/>
              <a:buFont typeface="Arial"/>
              <a:buChar char="•"/>
            </a:pPr>
            <a:r>
              <a:rPr lang="en-US" b="1"/>
              <a:t>Buckets: </a:t>
            </a:r>
            <a:r>
              <a:rPr lang="en-US"/>
              <a:t>A bucket is a container for objects stored in Amazon S3. You can store any number of objects in a bucket and can have up to 100 buckets in your account.</a:t>
            </a:r>
            <a:endParaRPr b="1"/>
          </a:p>
          <a:p>
            <a:pPr marL="342900" lvl="0" indent="-342900" algn="l" rtl="0">
              <a:spcBef>
                <a:spcPts val="1000"/>
              </a:spcBef>
              <a:spcAft>
                <a:spcPts val="0"/>
              </a:spcAft>
              <a:buSzPts val="2900"/>
              <a:buFont typeface="Arial"/>
              <a:buChar char="•"/>
            </a:pPr>
            <a:r>
              <a:rPr lang="en-US" b="1"/>
              <a:t>Objects: </a:t>
            </a:r>
            <a:r>
              <a:rPr lang="en-US"/>
              <a:t>Objects consist of object data and metadata. The metadata is a set of name-value pairs that describe the object. These pairs include some default metadata, such as the date last modified, and standard HTTP metadata</a:t>
            </a:r>
            <a:endParaRPr b="1"/>
          </a:p>
          <a:p>
            <a:pPr marL="342900" lvl="0" indent="-342900" algn="l" rtl="0">
              <a:spcBef>
                <a:spcPts val="1000"/>
              </a:spcBef>
              <a:spcAft>
                <a:spcPts val="0"/>
              </a:spcAft>
              <a:buSzPts val="2900"/>
              <a:buFont typeface="Arial"/>
              <a:buChar char="•"/>
            </a:pPr>
            <a:r>
              <a:rPr lang="en-US"/>
              <a:t> </a:t>
            </a:r>
            <a:r>
              <a:rPr lang="en-US" b="1"/>
              <a:t>Keys: </a:t>
            </a:r>
            <a:r>
              <a:rPr lang="en-US"/>
              <a:t>An </a:t>
            </a:r>
            <a:r>
              <a:rPr lang="en-US" i="1"/>
              <a:t>object key</a:t>
            </a:r>
            <a:r>
              <a:rPr lang="en-US"/>
              <a:t> (or </a:t>
            </a:r>
            <a:r>
              <a:rPr lang="en-US" i="1"/>
              <a:t>key name</a:t>
            </a:r>
            <a:r>
              <a:rPr lang="en-US"/>
              <a:t>) is the unique identifier for an object within a bucket. Every object in a bucket has exactly one key. The combination of a bucket, object key, and optionally, version ID (if S3 Versioning is enabled for the bucket) uniquely identify each object</a:t>
            </a:r>
            <a:endParaRPr/>
          </a:p>
          <a:p>
            <a:pPr marL="342900" lvl="0" indent="-342900" algn="l" rtl="0">
              <a:spcBef>
                <a:spcPts val="1000"/>
              </a:spcBef>
              <a:spcAft>
                <a:spcPts val="0"/>
              </a:spcAft>
              <a:buSzPts val="2900"/>
              <a:buFont typeface="Arial"/>
              <a:buChar char="•"/>
            </a:pPr>
            <a:r>
              <a:rPr lang="en-US" b="1"/>
              <a:t>S3 Versioning: </a:t>
            </a:r>
            <a:r>
              <a:rPr lang="en-US"/>
              <a:t>You can use S3 Versioning to keep multiple variants of an object in the same bucket</a:t>
            </a:r>
            <a:endParaRPr/>
          </a:p>
          <a:p>
            <a:pPr marL="342900" lvl="0" indent="-342900" algn="l" rtl="0">
              <a:spcBef>
                <a:spcPts val="1000"/>
              </a:spcBef>
              <a:spcAft>
                <a:spcPts val="0"/>
              </a:spcAft>
              <a:buSzPts val="2900"/>
              <a:buFont typeface="Arial"/>
              <a:buChar char="•"/>
            </a:pPr>
            <a:r>
              <a:rPr lang="en-US" b="1"/>
              <a:t>Version ID: </a:t>
            </a:r>
            <a:r>
              <a:rPr lang="en-US"/>
              <a:t>When you enable S3 Versioning in a bucket, Amazon S3 generates a unique version ID for each object added to the bucket. Objects that already existed in the bucket at the time that you enable versioning have a version ID of null.</a:t>
            </a:r>
            <a:endParaRPr b="1"/>
          </a:p>
          <a:p>
            <a:pPr marL="342900" lvl="0" indent="-158750" algn="l" rtl="0">
              <a:spcBef>
                <a:spcPts val="1000"/>
              </a:spcBef>
              <a:spcAft>
                <a:spcPts val="0"/>
              </a:spcAft>
              <a:buSzPts val="2900"/>
              <a:buFont typeface="Arial"/>
              <a:buNone/>
            </a:pPr>
            <a:endParaRPr b="1"/>
          </a:p>
          <a:p>
            <a:pPr marL="342900" lvl="0" indent="-158750" algn="l" rtl="0">
              <a:spcBef>
                <a:spcPts val="1000"/>
              </a:spcBef>
              <a:spcAft>
                <a:spcPts val="0"/>
              </a:spcAft>
              <a:buSzPts val="2900"/>
              <a:buFont typeface="Arial"/>
              <a:buNone/>
            </a:pPr>
            <a:endParaRPr b="1"/>
          </a:p>
          <a:p>
            <a:pPr marL="342900" lvl="0" indent="-158750" algn="l" rtl="0">
              <a:spcBef>
                <a:spcPts val="1000"/>
              </a:spcBef>
              <a:spcAft>
                <a:spcPts val="0"/>
              </a:spcAft>
              <a:buSzPts val="2900"/>
              <a:buFont typeface="Arial"/>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28"/>
          <p:cNvSpPr txBox="1">
            <a:spLocks noGrp="1"/>
          </p:cNvSpPr>
          <p:nvPr>
            <p:ph type="title"/>
          </p:nvPr>
        </p:nvSpPr>
        <p:spPr>
          <a:xfrm>
            <a:off x="1066800" y="381000"/>
            <a:ext cx="7543800" cy="9144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Database Services -DBaaS</a:t>
            </a:r>
            <a:endParaRPr/>
          </a:p>
        </p:txBody>
      </p:sp>
      <p:sp>
        <p:nvSpPr>
          <p:cNvPr id="299" name="Google Shape;299;p28"/>
          <p:cNvSpPr txBox="1">
            <a:spLocks noGrp="1"/>
          </p:cNvSpPr>
          <p:nvPr>
            <p:ph type="body" idx="1"/>
          </p:nvPr>
        </p:nvSpPr>
        <p:spPr>
          <a:xfrm>
            <a:off x="1049628" y="1752600"/>
            <a:ext cx="7713372" cy="4800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b="1" dirty="0"/>
              <a:t>Allows to set up and operate relational or non-relational database in cloud</a:t>
            </a:r>
            <a:endParaRPr b="1" dirty="0"/>
          </a:p>
          <a:p>
            <a:pPr marL="342900" lvl="0" indent="-342900" algn="l" rtl="0">
              <a:spcBef>
                <a:spcPts val="1000"/>
              </a:spcBef>
              <a:spcAft>
                <a:spcPts val="0"/>
              </a:spcAft>
              <a:buSzPts val="2900"/>
              <a:buFont typeface="Arial"/>
              <a:buChar char="•"/>
            </a:pPr>
            <a:r>
              <a:rPr lang="en-US" dirty="0"/>
              <a:t>It relieves the application developers from time consuming database administration tasks</a:t>
            </a:r>
            <a:endParaRPr dirty="0"/>
          </a:p>
          <a:p>
            <a:pPr marL="342900" lvl="0" indent="-342900" algn="l" rtl="0">
              <a:spcBef>
                <a:spcPts val="1000"/>
              </a:spcBef>
              <a:spcAft>
                <a:spcPts val="0"/>
              </a:spcAft>
              <a:buSzPts val="2900"/>
              <a:buFont typeface="Arial"/>
              <a:buChar char="•"/>
            </a:pPr>
            <a:r>
              <a:rPr lang="en-US" dirty="0"/>
              <a:t>Popular </a:t>
            </a:r>
            <a:r>
              <a:rPr lang="en-US" b="1" dirty="0"/>
              <a:t>relational databases </a:t>
            </a:r>
            <a:r>
              <a:rPr lang="en-US" dirty="0"/>
              <a:t>provided by various cloud service providers include </a:t>
            </a:r>
            <a:r>
              <a:rPr lang="en-US" b="1" dirty="0"/>
              <a:t>MySQL, Oracle, SQL Server etc.</a:t>
            </a:r>
            <a:endParaRPr b="1" dirty="0"/>
          </a:p>
          <a:p>
            <a:pPr marL="342900" lvl="0" indent="-342900" algn="l" rtl="0">
              <a:spcBef>
                <a:spcPts val="1000"/>
              </a:spcBef>
              <a:spcAft>
                <a:spcPts val="0"/>
              </a:spcAft>
              <a:buSzPts val="2900"/>
              <a:buFont typeface="Arial"/>
              <a:buChar char="•"/>
            </a:pPr>
            <a:r>
              <a:rPr lang="en-US" b="1" dirty="0"/>
              <a:t>Non-relational (No-SQL) databases </a:t>
            </a:r>
            <a:r>
              <a:rPr lang="en-US" dirty="0"/>
              <a:t>provided by cloud service providers are mostly proprietary solutions</a:t>
            </a:r>
            <a:endParaRPr dirty="0"/>
          </a:p>
          <a:p>
            <a:pPr marL="342900" lvl="0" indent="-342900" algn="l" rtl="0">
              <a:spcBef>
                <a:spcPts val="1000"/>
              </a:spcBef>
              <a:spcAft>
                <a:spcPts val="0"/>
              </a:spcAft>
              <a:buSzPts val="2900"/>
              <a:buFont typeface="Arial"/>
              <a:buChar char="•"/>
            </a:pPr>
            <a:r>
              <a:rPr lang="en-US" dirty="0"/>
              <a:t>Cloud provider takes care of everything from periodic upgrades to </a:t>
            </a:r>
            <a:r>
              <a:rPr lang="en-US" b="1" dirty="0"/>
              <a:t>backups for 24/7</a:t>
            </a:r>
            <a:endParaRPr b="1"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29"/>
          <p:cNvSpPr txBox="1">
            <a:spLocks noGrp="1"/>
          </p:cNvSpPr>
          <p:nvPr>
            <p:ph type="title"/>
          </p:nvPr>
        </p:nvSpPr>
        <p:spPr>
          <a:xfrm>
            <a:off x="1066800" y="381000"/>
            <a:ext cx="7543800" cy="9144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What is Database?</a:t>
            </a:r>
            <a:endParaRPr/>
          </a:p>
        </p:txBody>
      </p:sp>
      <p:sp>
        <p:nvSpPr>
          <p:cNvPr id="305" name="Google Shape;305;p29"/>
          <p:cNvSpPr txBox="1">
            <a:spLocks noGrp="1"/>
          </p:cNvSpPr>
          <p:nvPr>
            <p:ph type="body" idx="1"/>
          </p:nvPr>
        </p:nvSpPr>
        <p:spPr>
          <a:xfrm>
            <a:off x="1049628" y="1752600"/>
            <a:ext cx="7941972" cy="4800600"/>
          </a:xfrm>
          <a:prstGeom prst="rect">
            <a:avLst/>
          </a:prstGeom>
          <a:noFill/>
          <a:ln>
            <a:noFill/>
          </a:ln>
        </p:spPr>
        <p:txBody>
          <a:bodyPr spcFirstLastPara="1" wrap="square" lIns="91425" tIns="45700" rIns="91425" bIns="45700" anchor="t" anchorCtr="0">
            <a:normAutofit/>
          </a:bodyPr>
          <a:lstStyle/>
          <a:p>
            <a:pPr marL="342900" lvl="0" indent="-342900" algn="l">
              <a:spcBef>
                <a:spcPts val="0"/>
              </a:spcBef>
              <a:buFont typeface="Arial"/>
              <a:buChar char="•"/>
            </a:pPr>
            <a:r>
              <a:rPr lang="en-US" b="1" dirty="0"/>
              <a:t>Data is an information about an object along with </a:t>
            </a:r>
            <a:r>
              <a:rPr lang="en-US" b="1" dirty="0" smtClean="0"/>
              <a:t>metadata(</a:t>
            </a:r>
            <a:r>
              <a:rPr lang="en-US" dirty="0"/>
              <a:t>the data providing information about one or more aspects of the </a:t>
            </a:r>
            <a:r>
              <a:rPr lang="en-US" dirty="0" smtClean="0"/>
              <a:t>data)</a:t>
            </a:r>
            <a:endParaRPr b="1" dirty="0"/>
          </a:p>
          <a:p>
            <a:pPr marL="342900" lvl="0" indent="-342900" algn="l" rtl="0">
              <a:spcBef>
                <a:spcPts val="1000"/>
              </a:spcBef>
              <a:spcAft>
                <a:spcPts val="0"/>
              </a:spcAft>
              <a:buSzPts val="2900"/>
              <a:buFont typeface="Arial"/>
              <a:buChar char="•"/>
            </a:pPr>
            <a:r>
              <a:rPr lang="en-US" b="1" dirty="0"/>
              <a:t>Object can be anything that is real and can be defined using different attributes</a:t>
            </a:r>
            <a:endParaRPr b="1" dirty="0"/>
          </a:p>
          <a:p>
            <a:pPr marL="342900" lvl="0" indent="-342900" algn="l" rtl="0">
              <a:spcBef>
                <a:spcPts val="1000"/>
              </a:spcBef>
              <a:spcAft>
                <a:spcPts val="0"/>
              </a:spcAft>
              <a:buSzPts val="2900"/>
              <a:buFont typeface="Arial"/>
              <a:buChar char="•"/>
            </a:pPr>
            <a:r>
              <a:rPr lang="en-US" b="1" dirty="0"/>
              <a:t>A Database is a collection of organized data, information and records</a:t>
            </a:r>
            <a:endParaRPr b="1" dirty="0"/>
          </a:p>
          <a:p>
            <a:pPr marL="342900" lvl="0" indent="-342900" algn="just" rtl="0">
              <a:spcBef>
                <a:spcPts val="1000"/>
              </a:spcBef>
              <a:spcAft>
                <a:spcPts val="0"/>
              </a:spcAft>
              <a:buSzPts val="2900"/>
              <a:buFont typeface="Arial"/>
              <a:buChar char="•"/>
            </a:pPr>
            <a:r>
              <a:rPr lang="en-US" b="1" dirty="0"/>
              <a:t>DBMS: Database Management that creates and manages databases</a:t>
            </a:r>
            <a:endParaRPr b="1" dirty="0"/>
          </a:p>
          <a:p>
            <a:pPr marL="342900" lvl="0" indent="-342900" algn="just" rtl="0">
              <a:spcBef>
                <a:spcPts val="1000"/>
              </a:spcBef>
              <a:spcAft>
                <a:spcPts val="0"/>
              </a:spcAft>
              <a:buSzPts val="2900"/>
              <a:buFont typeface="Arial"/>
              <a:buChar char="•"/>
            </a:pPr>
            <a:r>
              <a:rPr lang="en-US" b="1" dirty="0"/>
              <a:t>Platform: SQL (MySQL – free &amp; open source)</a:t>
            </a:r>
            <a:endParaRPr b="1" dirty="0"/>
          </a:p>
          <a:p>
            <a:pPr marL="0" lvl="0" indent="0" algn="l" rtl="0">
              <a:spcBef>
                <a:spcPts val="1000"/>
              </a:spcBef>
              <a:spcAft>
                <a:spcPts val="0"/>
              </a:spcAft>
              <a:buSzPts val="2900"/>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3"/>
          <p:cNvSpPr txBox="1">
            <a:spLocks noGrp="1"/>
          </p:cNvSpPr>
          <p:nvPr>
            <p:ph type="title"/>
          </p:nvPr>
        </p:nvSpPr>
        <p:spPr>
          <a:xfrm>
            <a:off x="1295400" y="13953"/>
            <a:ext cx="6699805" cy="900448"/>
          </a:xfrm>
          <a:prstGeom prst="rect">
            <a:avLst/>
          </a:prstGeom>
          <a:noFill/>
          <a:ln>
            <a:noFill/>
          </a:ln>
        </p:spPr>
        <p:txBody>
          <a:bodyPr spcFirstLastPara="1" wrap="square" lIns="91425" tIns="45700" rIns="91425" bIns="45700" anchor="b" anchorCtr="0">
            <a:normAutofit/>
          </a:bodyPr>
          <a:lstStyle/>
          <a:p>
            <a:pPr marL="0" lvl="0" indent="0" algn="ctr" rtl="0">
              <a:spcBef>
                <a:spcPts val="0"/>
              </a:spcBef>
              <a:spcAft>
                <a:spcPts val="0"/>
              </a:spcAft>
              <a:buClr>
                <a:schemeClr val="dk1"/>
              </a:buClr>
              <a:buSzPts val="4000"/>
              <a:buFont typeface="Corbel"/>
              <a:buNone/>
            </a:pPr>
            <a:r>
              <a:rPr lang="en-US"/>
              <a:t>Cloud Reference Model</a:t>
            </a:r>
            <a:endParaRPr/>
          </a:p>
        </p:txBody>
      </p:sp>
      <p:sp>
        <p:nvSpPr>
          <p:cNvPr id="160" name="Google Shape;160;p3"/>
          <p:cNvSpPr txBox="1">
            <a:spLocks noGrp="1"/>
          </p:cNvSpPr>
          <p:nvPr>
            <p:ph type="body" idx="1"/>
          </p:nvPr>
        </p:nvSpPr>
        <p:spPr>
          <a:xfrm>
            <a:off x="914400" y="1066800"/>
            <a:ext cx="7696200" cy="57912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a:t>Infrastructure an facilities layer that includes physical infrastructure such as data centers, electrical &amp; mechanical equipment etc.</a:t>
            </a:r>
            <a:endParaRPr/>
          </a:p>
          <a:p>
            <a:pPr marL="342900" lvl="0" indent="-342900" algn="l" rtl="0">
              <a:spcBef>
                <a:spcPts val="1000"/>
              </a:spcBef>
              <a:spcAft>
                <a:spcPts val="0"/>
              </a:spcAft>
              <a:buSzPts val="2900"/>
              <a:buFont typeface="Arial"/>
              <a:buChar char="•"/>
            </a:pPr>
            <a:r>
              <a:rPr lang="en-US"/>
              <a:t>Hardware layer includes physical compute, network and storage hardware</a:t>
            </a:r>
            <a:endParaRPr/>
          </a:p>
          <a:p>
            <a:pPr marL="342900" lvl="0" indent="-342900" algn="l" rtl="0">
              <a:spcBef>
                <a:spcPts val="1000"/>
              </a:spcBef>
              <a:spcAft>
                <a:spcPts val="0"/>
              </a:spcAft>
              <a:buSzPts val="2900"/>
              <a:buFont typeface="Arial"/>
              <a:buChar char="•"/>
            </a:pPr>
            <a:r>
              <a:rPr lang="en-US"/>
              <a:t>Virtualization layer partitions the physical hardware resources into multiple virtual resources that enabling pooling of resources</a:t>
            </a:r>
            <a:endParaRPr/>
          </a:p>
          <a:p>
            <a:pPr marL="342900" lvl="0" indent="-342900" algn="l" rtl="0">
              <a:spcBef>
                <a:spcPts val="1000"/>
              </a:spcBef>
              <a:spcAft>
                <a:spcPts val="0"/>
              </a:spcAft>
              <a:buSzPts val="2900"/>
              <a:buFont typeface="Arial"/>
              <a:buChar char="•"/>
            </a:pPr>
            <a:r>
              <a:rPr lang="en-US"/>
              <a:t>Computing services provided in the form of Virtual Machines (VMs) along with the storage and network resources</a:t>
            </a:r>
            <a:endParaRPr/>
          </a:p>
          <a:p>
            <a:pPr marL="342900" lvl="0" indent="-342900" algn="l" rtl="0">
              <a:spcBef>
                <a:spcPts val="1000"/>
              </a:spcBef>
              <a:spcAft>
                <a:spcPts val="0"/>
              </a:spcAft>
              <a:buSzPts val="2900"/>
              <a:buFont typeface="Arial"/>
              <a:buChar char="•"/>
            </a:pPr>
            <a:r>
              <a:rPr lang="en-US"/>
              <a:t>Platform and middleware layer provides standardized stack of services such as database service, queuing service, application framework and run-time environments etc.</a:t>
            </a:r>
            <a:endParaRPr/>
          </a:p>
          <a:p>
            <a:pPr marL="342900" lvl="0" indent="-342900" algn="l" rtl="0">
              <a:spcBef>
                <a:spcPts val="1000"/>
              </a:spcBef>
              <a:spcAft>
                <a:spcPts val="0"/>
              </a:spcAft>
              <a:buSzPts val="2900"/>
              <a:buFont typeface="Arial"/>
              <a:buChar char="•"/>
            </a:pPr>
            <a:r>
              <a:rPr lang="en-US"/>
              <a:t>Service Management layer provides APIs for requesting, managing &amp; monitoring cloud resources</a:t>
            </a:r>
            <a:endParaRPr/>
          </a:p>
          <a:p>
            <a:pPr marL="342900" lvl="0" indent="-342900" algn="l" rtl="0">
              <a:spcBef>
                <a:spcPts val="1000"/>
              </a:spcBef>
              <a:spcAft>
                <a:spcPts val="0"/>
              </a:spcAft>
              <a:buSzPts val="2900"/>
              <a:buFont typeface="Arial"/>
              <a:buChar char="•"/>
            </a:pPr>
            <a:r>
              <a:rPr lang="en-US"/>
              <a:t>Application layer provides SaaS applications such as email, cloud storage application, management portals etc.</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30"/>
          <p:cNvSpPr/>
          <p:nvPr/>
        </p:nvSpPr>
        <p:spPr>
          <a:xfrm>
            <a:off x="990600" y="1371600"/>
            <a:ext cx="7543800" cy="905256"/>
          </a:xfrm>
          <a:prstGeom prst="roundRect">
            <a:avLst>
              <a:gd name="adj" fmla="val 16667"/>
            </a:avLst>
          </a:prstGeom>
          <a:solidFill>
            <a:schemeClr val="accent1"/>
          </a:solidFill>
          <a:ln w="15875"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85000"/>
              </a:lnSpc>
              <a:spcBef>
                <a:spcPts val="0"/>
              </a:spcBef>
              <a:spcAft>
                <a:spcPts val="0"/>
              </a:spcAft>
              <a:buNone/>
            </a:pPr>
            <a:r>
              <a:rPr lang="en-US" sz="1800" b="0" i="0" u="none" strike="noStrike" cap="none">
                <a:solidFill>
                  <a:schemeClr val="lt1"/>
                </a:solidFill>
                <a:latin typeface="Arial"/>
                <a:ea typeface="Arial"/>
                <a:cs typeface="Arial"/>
                <a:sym typeface="Arial"/>
              </a:rPr>
              <a:t>Relational Database</a:t>
            </a:r>
            <a:endParaRPr sz="1800" b="0" i="0" u="none" strike="noStrike" cap="none">
              <a:solidFill>
                <a:schemeClr val="lt1"/>
              </a:solidFill>
              <a:latin typeface="Arial"/>
              <a:ea typeface="Arial"/>
              <a:cs typeface="Arial"/>
              <a:sym typeface="Arial"/>
            </a:endParaRPr>
          </a:p>
        </p:txBody>
      </p:sp>
      <p:sp>
        <p:nvSpPr>
          <p:cNvPr id="311" name="Google Shape;311;p30"/>
          <p:cNvSpPr/>
          <p:nvPr/>
        </p:nvSpPr>
        <p:spPr>
          <a:xfrm>
            <a:off x="990600" y="2412644"/>
            <a:ext cx="7543800" cy="905256"/>
          </a:xfrm>
          <a:prstGeom prst="rect">
            <a:avLst/>
          </a:prstGeom>
          <a:noFill/>
          <a:ln>
            <a:noFill/>
          </a:ln>
        </p:spPr>
        <p:txBody>
          <a:bodyPr spcFirstLastPara="1" wrap="square" lIns="91425" tIns="45700" rIns="91425" bIns="45700" anchor="t" anchorCtr="0">
            <a:noAutofit/>
          </a:bodyPr>
          <a:lstStyle/>
          <a:p>
            <a:pPr marL="114300" marR="0" lvl="1" indent="-114300" algn="l" rtl="0">
              <a:lnSpc>
                <a:spcPct val="75000"/>
              </a:lnSpc>
              <a:spcBef>
                <a:spcPts val="0"/>
              </a:spcBef>
              <a:spcAft>
                <a:spcPts val="0"/>
              </a:spcAft>
              <a:buClr>
                <a:schemeClr val="dk1"/>
              </a:buClr>
              <a:buSzPts val="1800"/>
              <a:buFont typeface="Arial"/>
              <a:buChar char="•"/>
            </a:pPr>
            <a:r>
              <a:rPr lang="en-US" sz="1800" b="0" i="0" u="none" strike="noStrike" cap="none">
                <a:solidFill>
                  <a:schemeClr val="dk1"/>
                </a:solidFill>
                <a:latin typeface="Arial"/>
                <a:ea typeface="Arial"/>
                <a:cs typeface="Arial"/>
                <a:sym typeface="Arial"/>
              </a:rPr>
              <a:t>Stored in table/s (rows &amp; columns)</a:t>
            </a:r>
            <a:endParaRPr sz="1800" b="0" i="0" u="none" strike="noStrike" cap="none">
              <a:solidFill>
                <a:schemeClr val="dk1"/>
              </a:solidFill>
              <a:latin typeface="Arial"/>
              <a:ea typeface="Arial"/>
              <a:cs typeface="Arial"/>
              <a:sym typeface="Arial"/>
            </a:endParaRPr>
          </a:p>
          <a:p>
            <a:pPr marL="114300" marR="0" lvl="1" indent="-114300" algn="l" rtl="0">
              <a:lnSpc>
                <a:spcPct val="75000"/>
              </a:lnSpc>
              <a:spcBef>
                <a:spcPts val="360"/>
              </a:spcBef>
              <a:spcAft>
                <a:spcPts val="0"/>
              </a:spcAft>
              <a:buClr>
                <a:schemeClr val="dk1"/>
              </a:buClr>
              <a:buSzPts val="1800"/>
              <a:buFont typeface="Arial"/>
              <a:buChar char="•"/>
            </a:pPr>
            <a:r>
              <a:rPr lang="en-US" sz="1800" b="0" i="0" u="none" strike="noStrike" cap="none">
                <a:solidFill>
                  <a:schemeClr val="dk1"/>
                </a:solidFill>
                <a:latin typeface="Arial"/>
                <a:ea typeface="Arial"/>
                <a:cs typeface="Arial"/>
                <a:sym typeface="Arial"/>
              </a:rPr>
              <a:t>Schema is fixed</a:t>
            </a:r>
            <a:endParaRPr sz="1800" b="0" i="0" u="none" strike="noStrike" cap="none">
              <a:solidFill>
                <a:schemeClr val="dk1"/>
              </a:solidFill>
              <a:latin typeface="Arial"/>
              <a:ea typeface="Arial"/>
              <a:cs typeface="Arial"/>
              <a:sym typeface="Arial"/>
            </a:endParaRPr>
          </a:p>
          <a:p>
            <a:pPr marL="114300" marR="0" lvl="1" indent="-114300" algn="l" rtl="0">
              <a:lnSpc>
                <a:spcPct val="75000"/>
              </a:lnSpc>
              <a:spcBef>
                <a:spcPts val="360"/>
              </a:spcBef>
              <a:spcAft>
                <a:spcPts val="0"/>
              </a:spcAft>
              <a:buClr>
                <a:schemeClr val="dk1"/>
              </a:buClr>
              <a:buSzPts val="1800"/>
              <a:buFont typeface="Arial"/>
              <a:buChar char="•"/>
            </a:pPr>
            <a:r>
              <a:rPr lang="en-US" sz="1800" b="0" i="0" u="none" strike="noStrike" cap="none">
                <a:solidFill>
                  <a:schemeClr val="dk1"/>
                </a:solidFill>
                <a:latin typeface="Arial"/>
                <a:ea typeface="Arial"/>
                <a:cs typeface="Arial"/>
                <a:sym typeface="Arial"/>
              </a:rPr>
              <a:t>Does not perform well for variable schema</a:t>
            </a:r>
            <a:endParaRPr sz="1800" b="0" i="0" u="none" strike="noStrike" cap="none">
              <a:solidFill>
                <a:schemeClr val="dk1"/>
              </a:solidFill>
              <a:latin typeface="Arial"/>
              <a:ea typeface="Arial"/>
              <a:cs typeface="Arial"/>
              <a:sym typeface="Arial"/>
            </a:endParaRPr>
          </a:p>
          <a:p>
            <a:pPr marL="114300" marR="0" lvl="1" indent="-114300" algn="l" rtl="0">
              <a:lnSpc>
                <a:spcPct val="75000"/>
              </a:lnSpc>
              <a:spcBef>
                <a:spcPts val="360"/>
              </a:spcBef>
              <a:spcAft>
                <a:spcPts val="0"/>
              </a:spcAft>
              <a:buClr>
                <a:schemeClr val="dk1"/>
              </a:buClr>
              <a:buSzPts val="1800"/>
              <a:buFont typeface="Arial"/>
              <a:buChar char="•"/>
            </a:pPr>
            <a:r>
              <a:rPr lang="en-US" sz="1800" b="0" i="0" u="none" strike="noStrike" cap="none">
                <a:solidFill>
                  <a:schemeClr val="dk1"/>
                </a:solidFill>
                <a:latin typeface="Arial"/>
                <a:ea typeface="Arial"/>
                <a:cs typeface="Arial"/>
                <a:sym typeface="Arial"/>
              </a:rPr>
              <a:t>Vertical scaling possible</a:t>
            </a:r>
            <a:endParaRPr sz="1800" b="0" i="0" u="none" strike="noStrike" cap="none">
              <a:solidFill>
                <a:schemeClr val="dk1"/>
              </a:solidFill>
              <a:latin typeface="Arial"/>
              <a:ea typeface="Arial"/>
              <a:cs typeface="Arial"/>
              <a:sym typeface="Arial"/>
            </a:endParaRPr>
          </a:p>
        </p:txBody>
      </p:sp>
      <p:sp>
        <p:nvSpPr>
          <p:cNvPr id="312" name="Google Shape;312;p30"/>
          <p:cNvSpPr/>
          <p:nvPr/>
        </p:nvSpPr>
        <p:spPr>
          <a:xfrm>
            <a:off x="990600" y="3453688"/>
            <a:ext cx="7543800" cy="905256"/>
          </a:xfrm>
          <a:prstGeom prst="roundRect">
            <a:avLst>
              <a:gd name="adj" fmla="val 16667"/>
            </a:avLst>
          </a:prstGeom>
          <a:solidFill>
            <a:schemeClr val="accent1"/>
          </a:solidFill>
          <a:ln w="15875"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85000"/>
              </a:lnSpc>
              <a:spcBef>
                <a:spcPts val="0"/>
              </a:spcBef>
              <a:spcAft>
                <a:spcPts val="0"/>
              </a:spcAft>
              <a:buNone/>
            </a:pPr>
            <a:r>
              <a:rPr lang="en-US" sz="1800" b="0" i="0" u="none" strike="noStrike" cap="none">
                <a:solidFill>
                  <a:schemeClr val="lt1"/>
                </a:solidFill>
                <a:latin typeface="Arial"/>
                <a:ea typeface="Arial"/>
                <a:cs typeface="Arial"/>
                <a:sym typeface="Arial"/>
              </a:rPr>
              <a:t>Non-Relational Database</a:t>
            </a:r>
            <a:endParaRPr sz="1800" b="0" i="0" u="none" strike="noStrike" cap="none">
              <a:solidFill>
                <a:schemeClr val="lt1"/>
              </a:solidFill>
              <a:latin typeface="Arial"/>
              <a:ea typeface="Arial"/>
              <a:cs typeface="Arial"/>
              <a:sym typeface="Arial"/>
            </a:endParaRPr>
          </a:p>
        </p:txBody>
      </p:sp>
      <p:sp>
        <p:nvSpPr>
          <p:cNvPr id="313" name="Google Shape;313;p30"/>
          <p:cNvSpPr/>
          <p:nvPr/>
        </p:nvSpPr>
        <p:spPr>
          <a:xfrm>
            <a:off x="990600" y="4494732"/>
            <a:ext cx="7543800" cy="905256"/>
          </a:xfrm>
          <a:prstGeom prst="rect">
            <a:avLst/>
          </a:prstGeom>
          <a:noFill/>
          <a:ln>
            <a:noFill/>
          </a:ln>
        </p:spPr>
        <p:txBody>
          <a:bodyPr spcFirstLastPara="1" wrap="square" lIns="91425" tIns="45700" rIns="91425" bIns="45700" anchor="t" anchorCtr="0">
            <a:noAutofit/>
          </a:bodyPr>
          <a:lstStyle/>
          <a:p>
            <a:pPr marL="114300" marR="0" lvl="1" indent="-114300" algn="l" rtl="0">
              <a:lnSpc>
                <a:spcPct val="75000"/>
              </a:lnSpc>
              <a:spcBef>
                <a:spcPts val="0"/>
              </a:spcBef>
              <a:spcAft>
                <a:spcPts val="0"/>
              </a:spcAft>
              <a:buClr>
                <a:schemeClr val="dk1"/>
              </a:buClr>
              <a:buSzPts val="1800"/>
              <a:buFont typeface="Arial"/>
              <a:buChar char="•"/>
            </a:pPr>
            <a:r>
              <a:rPr lang="en-US" sz="1800" b="0" i="0" u="none" strike="noStrike" cap="none" dirty="0">
                <a:solidFill>
                  <a:schemeClr val="dk1"/>
                </a:solidFill>
                <a:latin typeface="Arial"/>
                <a:ea typeface="Arial"/>
                <a:cs typeface="Arial"/>
                <a:sym typeface="Arial"/>
              </a:rPr>
              <a:t>Schema not fixed</a:t>
            </a:r>
            <a:endParaRPr sz="1800" b="0" i="0" u="none" strike="noStrike" cap="none" dirty="0">
              <a:solidFill>
                <a:schemeClr val="dk1"/>
              </a:solidFill>
              <a:latin typeface="Arial"/>
              <a:ea typeface="Arial"/>
              <a:cs typeface="Arial"/>
              <a:sym typeface="Arial"/>
            </a:endParaRPr>
          </a:p>
          <a:p>
            <a:pPr marL="114300" marR="0" lvl="1" indent="-114300" algn="l" rtl="0">
              <a:lnSpc>
                <a:spcPct val="75000"/>
              </a:lnSpc>
              <a:spcBef>
                <a:spcPts val="360"/>
              </a:spcBef>
              <a:spcAft>
                <a:spcPts val="0"/>
              </a:spcAft>
              <a:buClr>
                <a:schemeClr val="dk1"/>
              </a:buClr>
              <a:buSzPts val="1800"/>
              <a:buFont typeface="Arial"/>
              <a:buChar char="•"/>
            </a:pPr>
            <a:r>
              <a:rPr lang="en-US" sz="1800" b="0" i="0" u="none" strike="noStrike" cap="none" dirty="0">
                <a:solidFill>
                  <a:schemeClr val="dk1"/>
                </a:solidFill>
                <a:latin typeface="Arial"/>
                <a:ea typeface="Arial"/>
                <a:cs typeface="Arial"/>
                <a:sym typeface="Arial"/>
              </a:rPr>
              <a:t>Key-value stores (fast &amp; provides quick access)</a:t>
            </a:r>
            <a:endParaRPr sz="1800" b="0" i="0" u="none" strike="noStrike" cap="none" dirty="0">
              <a:solidFill>
                <a:schemeClr val="dk1"/>
              </a:solidFill>
              <a:latin typeface="Arial"/>
              <a:ea typeface="Arial"/>
              <a:cs typeface="Arial"/>
              <a:sym typeface="Arial"/>
            </a:endParaRPr>
          </a:p>
          <a:p>
            <a:pPr marL="114300" marR="0" lvl="1" indent="-114300" algn="l" rtl="0">
              <a:lnSpc>
                <a:spcPct val="75000"/>
              </a:lnSpc>
              <a:spcBef>
                <a:spcPts val="360"/>
              </a:spcBef>
              <a:spcAft>
                <a:spcPts val="0"/>
              </a:spcAft>
              <a:buClr>
                <a:schemeClr val="dk1"/>
              </a:buClr>
              <a:buSzPts val="1800"/>
              <a:buFont typeface="Arial"/>
              <a:buChar char="•"/>
            </a:pPr>
            <a:r>
              <a:rPr lang="en-US" sz="1800" b="0" i="0" u="none" strike="noStrike" cap="none" dirty="0">
                <a:solidFill>
                  <a:schemeClr val="dk1"/>
                </a:solidFill>
                <a:latin typeface="Arial"/>
                <a:ea typeface="Arial"/>
                <a:cs typeface="Arial"/>
                <a:sym typeface="Arial"/>
              </a:rPr>
              <a:t>Supports heavy read/write</a:t>
            </a:r>
            <a:endParaRPr sz="1800" b="0" i="0" u="none" strike="noStrike" cap="none" dirty="0">
              <a:solidFill>
                <a:schemeClr val="dk1"/>
              </a:solidFill>
              <a:latin typeface="Arial"/>
              <a:ea typeface="Arial"/>
              <a:cs typeface="Arial"/>
              <a:sym typeface="Arial"/>
            </a:endParaRPr>
          </a:p>
        </p:txBody>
      </p:sp>
      <p:sp>
        <p:nvSpPr>
          <p:cNvPr id="314" name="Google Shape;314;p30"/>
          <p:cNvSpPr txBox="1">
            <a:spLocks noGrp="1"/>
          </p:cNvSpPr>
          <p:nvPr>
            <p:ph type="title"/>
          </p:nvPr>
        </p:nvSpPr>
        <p:spPr>
          <a:xfrm>
            <a:off x="990600" y="304800"/>
            <a:ext cx="7543800" cy="9144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Types of Database</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1"/>
          <p:cNvSpPr txBox="1">
            <a:spLocks noGrp="1"/>
          </p:cNvSpPr>
          <p:nvPr>
            <p:ph type="title"/>
          </p:nvPr>
        </p:nvSpPr>
        <p:spPr>
          <a:xfrm>
            <a:off x="1143000" y="533400"/>
            <a:ext cx="6699805" cy="8382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DBaaS Features</a:t>
            </a:r>
            <a:endParaRPr/>
          </a:p>
        </p:txBody>
      </p:sp>
      <p:sp>
        <p:nvSpPr>
          <p:cNvPr id="320" name="Google Shape;320;p31"/>
          <p:cNvSpPr txBox="1">
            <a:spLocks noGrp="1"/>
          </p:cNvSpPr>
          <p:nvPr>
            <p:ph type="body" idx="1"/>
          </p:nvPr>
        </p:nvSpPr>
        <p:spPr>
          <a:xfrm>
            <a:off x="1140854" y="1905000"/>
            <a:ext cx="7088746" cy="4419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b="1" dirty="0"/>
              <a:t>Scalability:</a:t>
            </a:r>
            <a:r>
              <a:rPr lang="en-US" dirty="0"/>
              <a:t> allows provisioning as much compute and storage resources as required to meet the application workload levels</a:t>
            </a:r>
            <a:endParaRPr dirty="0"/>
          </a:p>
          <a:p>
            <a:pPr marL="342900" lvl="0" indent="-342900" algn="l" rtl="0">
              <a:spcBef>
                <a:spcPts val="1000"/>
              </a:spcBef>
              <a:spcAft>
                <a:spcPts val="0"/>
              </a:spcAft>
              <a:buSzPts val="2900"/>
              <a:buFont typeface="Arial"/>
              <a:buChar char="•"/>
            </a:pPr>
            <a:r>
              <a:rPr lang="en-US" b="1" dirty="0"/>
              <a:t>Reliability:</a:t>
            </a:r>
            <a:r>
              <a:rPr lang="en-US" dirty="0"/>
              <a:t> provides automated backup and snapshot options</a:t>
            </a:r>
            <a:endParaRPr dirty="0"/>
          </a:p>
          <a:p>
            <a:pPr marL="342900" lvl="0" indent="-342900" algn="l" rtl="0">
              <a:spcBef>
                <a:spcPts val="1000"/>
              </a:spcBef>
              <a:spcAft>
                <a:spcPts val="0"/>
              </a:spcAft>
              <a:buSzPts val="2900"/>
              <a:buFont typeface="Arial"/>
              <a:buChar char="•"/>
            </a:pPr>
            <a:r>
              <a:rPr lang="en-US" b="1" dirty="0"/>
              <a:t>Performance:</a:t>
            </a:r>
            <a:r>
              <a:rPr lang="en-US" dirty="0"/>
              <a:t> provides guaranteed performance with options such as input/output operations per second (IOPS)</a:t>
            </a:r>
            <a:endParaRPr dirty="0"/>
          </a:p>
          <a:p>
            <a:pPr marL="342900" lvl="0" indent="-342900" algn="l" rtl="0">
              <a:spcBef>
                <a:spcPts val="1000"/>
              </a:spcBef>
              <a:spcAft>
                <a:spcPts val="0"/>
              </a:spcAft>
              <a:buSzPts val="2900"/>
              <a:buFont typeface="Arial"/>
              <a:buChar char="•"/>
            </a:pPr>
            <a:r>
              <a:rPr lang="en-US" b="1" dirty="0"/>
              <a:t>Security: </a:t>
            </a:r>
            <a:r>
              <a:rPr lang="en-US" dirty="0"/>
              <a:t>provides several security features to restrict the access to the database instances and stored data such as network firewalls and authentication mechanisms. </a:t>
            </a:r>
            <a:endParaRPr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32"/>
          <p:cNvSpPr txBox="1">
            <a:spLocks noGrp="1"/>
          </p:cNvSpPr>
          <p:nvPr>
            <p:ph type="title"/>
          </p:nvPr>
        </p:nvSpPr>
        <p:spPr>
          <a:xfrm>
            <a:off x="1143000" y="533400"/>
            <a:ext cx="6699805" cy="8382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Benefits</a:t>
            </a:r>
            <a:endParaRPr/>
          </a:p>
        </p:txBody>
      </p:sp>
      <p:sp>
        <p:nvSpPr>
          <p:cNvPr id="326" name="Google Shape;326;p32"/>
          <p:cNvSpPr txBox="1">
            <a:spLocks noGrp="1"/>
          </p:cNvSpPr>
          <p:nvPr>
            <p:ph type="body" idx="1"/>
          </p:nvPr>
        </p:nvSpPr>
        <p:spPr>
          <a:xfrm>
            <a:off x="1140854" y="1905000"/>
            <a:ext cx="6699802" cy="4419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a:t>Cost savings</a:t>
            </a:r>
            <a:endParaRPr/>
          </a:p>
          <a:p>
            <a:pPr marL="342900" lvl="0" indent="-342900" algn="l" rtl="0">
              <a:spcBef>
                <a:spcPts val="1000"/>
              </a:spcBef>
              <a:spcAft>
                <a:spcPts val="0"/>
              </a:spcAft>
              <a:buSzPts val="2900"/>
              <a:buFont typeface="Arial"/>
              <a:buChar char="•"/>
            </a:pPr>
            <a:r>
              <a:rPr lang="en-US"/>
              <a:t>Up/down scaling</a:t>
            </a:r>
            <a:endParaRPr/>
          </a:p>
          <a:p>
            <a:pPr marL="342900" lvl="0" indent="-342900" algn="l" rtl="0">
              <a:spcBef>
                <a:spcPts val="1000"/>
              </a:spcBef>
              <a:spcAft>
                <a:spcPts val="0"/>
              </a:spcAft>
              <a:buSzPts val="2900"/>
              <a:buFont typeface="Arial"/>
              <a:buChar char="•"/>
            </a:pPr>
            <a:r>
              <a:rPr lang="en-US"/>
              <a:t>Simple management</a:t>
            </a:r>
            <a:endParaRPr/>
          </a:p>
          <a:p>
            <a:pPr marL="342900" lvl="0" indent="-342900" algn="l" rtl="0">
              <a:spcBef>
                <a:spcPts val="1000"/>
              </a:spcBef>
              <a:spcAft>
                <a:spcPts val="0"/>
              </a:spcAft>
              <a:buSzPts val="2900"/>
              <a:buFont typeface="Arial"/>
              <a:buChar char="•"/>
            </a:pPr>
            <a:r>
              <a:rPr lang="en-US"/>
              <a:t>Rapid development and faster time to market</a:t>
            </a:r>
            <a:endParaRPr/>
          </a:p>
          <a:p>
            <a:pPr marL="342900" lvl="0" indent="-342900" algn="l" rtl="0">
              <a:spcBef>
                <a:spcPts val="1000"/>
              </a:spcBef>
              <a:spcAft>
                <a:spcPts val="0"/>
              </a:spcAft>
              <a:buSzPts val="2900"/>
              <a:buFont typeface="Arial"/>
              <a:buChar char="•"/>
            </a:pPr>
            <a:r>
              <a:rPr lang="en-US"/>
              <a:t>Encrypted data and application security</a:t>
            </a:r>
            <a:endParaRPr/>
          </a:p>
          <a:p>
            <a:pPr marL="342900" lvl="0" indent="-342900" algn="l" rtl="0">
              <a:spcBef>
                <a:spcPts val="1000"/>
              </a:spcBef>
              <a:spcAft>
                <a:spcPts val="0"/>
              </a:spcAft>
              <a:buSzPts val="2900"/>
              <a:buFont typeface="Arial"/>
              <a:buChar char="•"/>
            </a:pPr>
            <a:r>
              <a:rPr lang="en-US"/>
              <a:t>Reduced risk</a:t>
            </a:r>
            <a:endParaRPr/>
          </a:p>
          <a:p>
            <a:pPr marL="342900" lvl="0" indent="-342900" algn="l" rtl="0">
              <a:spcBef>
                <a:spcPts val="1000"/>
              </a:spcBef>
              <a:spcAft>
                <a:spcPts val="0"/>
              </a:spcAft>
              <a:buSzPts val="2900"/>
              <a:buFont typeface="Arial"/>
              <a:buChar char="•"/>
            </a:pPr>
            <a:r>
              <a:rPr lang="en-US"/>
              <a:t>Software quality</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33"/>
          <p:cNvSpPr txBox="1">
            <a:spLocks noGrp="1"/>
          </p:cNvSpPr>
          <p:nvPr>
            <p:ph type="title"/>
          </p:nvPr>
        </p:nvSpPr>
        <p:spPr>
          <a:xfrm>
            <a:off x="1143000" y="533400"/>
            <a:ext cx="6699805" cy="8382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Amazon Relational Data store</a:t>
            </a:r>
            <a:endParaRPr/>
          </a:p>
        </p:txBody>
      </p:sp>
      <p:sp>
        <p:nvSpPr>
          <p:cNvPr id="332" name="Google Shape;332;p33"/>
          <p:cNvSpPr txBox="1">
            <a:spLocks noGrp="1"/>
          </p:cNvSpPr>
          <p:nvPr>
            <p:ph type="body" idx="1"/>
          </p:nvPr>
        </p:nvSpPr>
        <p:spPr>
          <a:xfrm>
            <a:off x="1140854" y="1905000"/>
            <a:ext cx="6699802" cy="4419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dirty="0"/>
              <a:t>RDS is amazon relational database service</a:t>
            </a:r>
            <a:endParaRPr dirty="0"/>
          </a:p>
          <a:p>
            <a:pPr marL="342900" lvl="0" indent="-342900" algn="l" rtl="0">
              <a:spcBef>
                <a:spcPts val="1000"/>
              </a:spcBef>
              <a:spcAft>
                <a:spcPts val="0"/>
              </a:spcAft>
              <a:buSzPts val="2900"/>
              <a:buFont typeface="Arial"/>
              <a:buChar char="•"/>
            </a:pPr>
            <a:r>
              <a:rPr lang="en-US" dirty="0"/>
              <a:t>Easy to set up, operate and scale a relational database in cloud</a:t>
            </a:r>
            <a:endParaRPr dirty="0"/>
          </a:p>
          <a:p>
            <a:pPr marL="342900" lvl="0" indent="-342900" algn="l" rtl="0">
              <a:spcBef>
                <a:spcPts val="1000"/>
              </a:spcBef>
              <a:spcAft>
                <a:spcPts val="0"/>
              </a:spcAft>
              <a:buSzPts val="2900"/>
              <a:buFont typeface="Arial"/>
              <a:buChar char="•"/>
            </a:pPr>
            <a:r>
              <a:rPr lang="en-US" dirty="0"/>
              <a:t>Console provides an instance launch wizard that allows you to select type of database to create (MySQL, Oracle or SQL server) database instance size, allocated storage, DB instance identifier, DB username and password</a:t>
            </a:r>
            <a:endParaRPr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pic>
        <p:nvPicPr>
          <p:cNvPr id="337" name="Google Shape;337;p34"/>
          <p:cNvPicPr preferRelativeResize="0"/>
          <p:nvPr/>
        </p:nvPicPr>
        <p:blipFill rotWithShape="1">
          <a:blip r:embed="rId3">
            <a:alphaModFix/>
          </a:blip>
          <a:srcRect/>
          <a:stretch/>
        </p:blipFill>
        <p:spPr>
          <a:xfrm>
            <a:off x="0" y="228600"/>
            <a:ext cx="9110341" cy="64008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35"/>
          <p:cNvSpPr txBox="1">
            <a:spLocks noGrp="1"/>
          </p:cNvSpPr>
          <p:nvPr>
            <p:ph type="title"/>
          </p:nvPr>
        </p:nvSpPr>
        <p:spPr>
          <a:xfrm>
            <a:off x="1143000" y="533400"/>
            <a:ext cx="6699805" cy="8382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Amazon DynamoDB</a:t>
            </a:r>
            <a:endParaRPr/>
          </a:p>
        </p:txBody>
      </p:sp>
      <p:sp>
        <p:nvSpPr>
          <p:cNvPr id="343" name="Google Shape;343;p35"/>
          <p:cNvSpPr txBox="1">
            <a:spLocks noGrp="1"/>
          </p:cNvSpPr>
          <p:nvPr>
            <p:ph type="body" idx="1"/>
          </p:nvPr>
        </p:nvSpPr>
        <p:spPr>
          <a:xfrm>
            <a:off x="1140854" y="1905000"/>
            <a:ext cx="6699802" cy="4419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b="1" dirty="0"/>
              <a:t>Amazon non-relational database service</a:t>
            </a:r>
            <a:endParaRPr b="1" dirty="0"/>
          </a:p>
          <a:p>
            <a:pPr marL="342900" lvl="0" indent="-342900" algn="l" rtl="0">
              <a:spcBef>
                <a:spcPts val="1000"/>
              </a:spcBef>
              <a:spcAft>
                <a:spcPts val="0"/>
              </a:spcAft>
              <a:buSzPts val="2900"/>
              <a:buFont typeface="Arial"/>
              <a:buChar char="•"/>
            </a:pPr>
            <a:r>
              <a:rPr lang="en-US" b="1" dirty="0" err="1"/>
              <a:t>DyanamoDB</a:t>
            </a:r>
            <a:r>
              <a:rPr lang="en-US" b="1" dirty="0"/>
              <a:t> data model includes include table, items and attributes</a:t>
            </a:r>
            <a:endParaRPr b="1" dirty="0"/>
          </a:p>
          <a:p>
            <a:pPr marL="342900" lvl="0" indent="-342900" algn="l" rtl="0">
              <a:spcBef>
                <a:spcPts val="1000"/>
              </a:spcBef>
              <a:spcAft>
                <a:spcPts val="0"/>
              </a:spcAft>
              <a:buSzPts val="2900"/>
              <a:buFont typeface="Arial"/>
              <a:buChar char="•"/>
            </a:pPr>
            <a:r>
              <a:rPr lang="en-US" b="1" dirty="0"/>
              <a:t>To store </a:t>
            </a:r>
            <a:r>
              <a:rPr lang="en-US" b="1" dirty="0" smtClean="0"/>
              <a:t>data </a:t>
            </a:r>
            <a:r>
              <a:rPr lang="en-US" b="1" dirty="0"/>
              <a:t>in </a:t>
            </a:r>
            <a:r>
              <a:rPr lang="en-US" b="1" dirty="0" err="1"/>
              <a:t>DynamoDB</a:t>
            </a:r>
            <a:r>
              <a:rPr lang="en-US" b="1" dirty="0"/>
              <a:t> , you have to create one or more tables and specify how much throughput capacity you want to provision and reserve for reads/writes</a:t>
            </a:r>
            <a:endParaRPr b="1" dirty="0"/>
          </a:p>
          <a:p>
            <a:pPr marL="342900" lvl="0" indent="-342900" algn="l" rtl="0">
              <a:spcBef>
                <a:spcPts val="1000"/>
              </a:spcBef>
              <a:spcAft>
                <a:spcPts val="0"/>
              </a:spcAft>
              <a:buSzPts val="2900"/>
              <a:buFont typeface="Arial"/>
              <a:buChar char="•"/>
            </a:pPr>
            <a:r>
              <a:rPr lang="en-US" dirty="0"/>
              <a:t>Fully managed service that automatically spreads the data and traffic for the stored tables over number of servers to meet the throughput requirements specified by users</a:t>
            </a:r>
            <a:endParaRPr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pic>
        <p:nvPicPr>
          <p:cNvPr id="348" name="Google Shape;348;p36"/>
          <p:cNvPicPr preferRelativeResize="0"/>
          <p:nvPr/>
        </p:nvPicPr>
        <p:blipFill rotWithShape="1">
          <a:blip r:embed="rId3">
            <a:alphaModFix/>
          </a:blip>
          <a:srcRect/>
          <a:stretch/>
        </p:blipFill>
        <p:spPr>
          <a:xfrm>
            <a:off x="152400" y="304800"/>
            <a:ext cx="8936473" cy="60198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37"/>
          <p:cNvSpPr txBox="1">
            <a:spLocks noGrp="1"/>
          </p:cNvSpPr>
          <p:nvPr>
            <p:ph type="title"/>
          </p:nvPr>
        </p:nvSpPr>
        <p:spPr>
          <a:xfrm>
            <a:off x="1143000" y="533400"/>
            <a:ext cx="6699805" cy="8382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Google cloud SQL</a:t>
            </a:r>
            <a:endParaRPr/>
          </a:p>
        </p:txBody>
      </p:sp>
      <p:sp>
        <p:nvSpPr>
          <p:cNvPr id="354" name="Google Shape;354;p37"/>
          <p:cNvSpPr txBox="1">
            <a:spLocks noGrp="1"/>
          </p:cNvSpPr>
          <p:nvPr>
            <p:ph type="body" idx="1"/>
          </p:nvPr>
        </p:nvSpPr>
        <p:spPr>
          <a:xfrm>
            <a:off x="1140854" y="1905000"/>
            <a:ext cx="6699802" cy="4419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dirty="0"/>
              <a:t>Relational database service from Google</a:t>
            </a:r>
            <a:endParaRPr dirty="0"/>
          </a:p>
          <a:p>
            <a:pPr marL="342900" lvl="0" indent="-342900" algn="l" rtl="0">
              <a:spcBef>
                <a:spcPts val="1000"/>
              </a:spcBef>
              <a:spcAft>
                <a:spcPts val="0"/>
              </a:spcAft>
              <a:buSzPts val="2900"/>
              <a:buFont typeface="Arial"/>
              <a:buChar char="•"/>
            </a:pPr>
            <a:r>
              <a:rPr lang="en-US" dirty="0"/>
              <a:t>Allows you to host MySQL databases in Google’s cloud</a:t>
            </a:r>
            <a:endParaRPr dirty="0"/>
          </a:p>
          <a:p>
            <a:pPr marL="342900" lvl="0" indent="-342900" algn="l" rtl="0">
              <a:spcBef>
                <a:spcPts val="1000"/>
              </a:spcBef>
              <a:spcAft>
                <a:spcPts val="0"/>
              </a:spcAft>
              <a:buSzPts val="2900"/>
              <a:buFont typeface="Arial"/>
              <a:buChar char="•"/>
            </a:pPr>
            <a:r>
              <a:rPr lang="en-US" dirty="0"/>
              <a:t>Google cloud SQL also provides synchronous &amp; asynchronous replication services</a:t>
            </a:r>
            <a:endParaRPr dirty="0"/>
          </a:p>
          <a:p>
            <a:pPr marL="342900" lvl="0" indent="-342900" algn="l" rtl="0">
              <a:spcBef>
                <a:spcPts val="1000"/>
              </a:spcBef>
              <a:spcAft>
                <a:spcPts val="0"/>
              </a:spcAft>
              <a:buSzPts val="2900"/>
              <a:buFont typeface="Arial"/>
              <a:buChar char="•"/>
            </a:pPr>
            <a:r>
              <a:rPr lang="en-US" dirty="0"/>
              <a:t>Supports ability to import/ export databases</a:t>
            </a:r>
            <a:endParaRPr dirty="0"/>
          </a:p>
          <a:p>
            <a:pPr marL="342900" lvl="0" indent="-342900" algn="l" rtl="0">
              <a:spcBef>
                <a:spcPts val="1000"/>
              </a:spcBef>
              <a:spcAft>
                <a:spcPts val="0"/>
              </a:spcAft>
              <a:buSzPts val="2900"/>
              <a:buFont typeface="Arial"/>
              <a:buChar char="•"/>
            </a:pPr>
            <a:r>
              <a:rPr lang="en-US" dirty="0"/>
              <a:t>To create instance- Select region – Select database tier – billing plan – replication mode</a:t>
            </a:r>
            <a:endParaRPr dirty="0"/>
          </a:p>
          <a:p>
            <a:pPr marL="342900" lvl="0" indent="-342900" algn="l" rtl="0">
              <a:spcBef>
                <a:spcPts val="1000"/>
              </a:spcBef>
              <a:spcAft>
                <a:spcPts val="0"/>
              </a:spcAft>
              <a:buSzPts val="2900"/>
              <a:buFont typeface="Arial"/>
              <a:buChar char="•"/>
            </a:pPr>
            <a:r>
              <a:rPr lang="en-US" dirty="0"/>
              <a:t>Daily backups can be scheduled in Google cloud</a:t>
            </a:r>
            <a:endParaRPr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pic>
        <p:nvPicPr>
          <p:cNvPr id="359" name="Google Shape;359;p38"/>
          <p:cNvPicPr preferRelativeResize="0"/>
          <p:nvPr/>
        </p:nvPicPr>
        <p:blipFill rotWithShape="1">
          <a:blip r:embed="rId3">
            <a:alphaModFix/>
          </a:blip>
          <a:srcRect/>
          <a:stretch/>
        </p:blipFill>
        <p:spPr>
          <a:xfrm>
            <a:off x="381000" y="5366"/>
            <a:ext cx="8534400" cy="6687128"/>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39"/>
          <p:cNvSpPr txBox="1">
            <a:spLocks noGrp="1"/>
          </p:cNvSpPr>
          <p:nvPr>
            <p:ph type="title"/>
          </p:nvPr>
        </p:nvSpPr>
        <p:spPr>
          <a:xfrm>
            <a:off x="1143000" y="533400"/>
            <a:ext cx="6699805" cy="8382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Google cloud datastore</a:t>
            </a:r>
            <a:endParaRPr/>
          </a:p>
        </p:txBody>
      </p:sp>
      <p:sp>
        <p:nvSpPr>
          <p:cNvPr id="365" name="Google Shape;365;p39"/>
          <p:cNvSpPr txBox="1">
            <a:spLocks noGrp="1"/>
          </p:cNvSpPr>
          <p:nvPr>
            <p:ph type="body" idx="1"/>
          </p:nvPr>
        </p:nvSpPr>
        <p:spPr>
          <a:xfrm>
            <a:off x="1140854" y="1905000"/>
            <a:ext cx="6699802" cy="4419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a:t>Fully managed non-relational database by Google</a:t>
            </a:r>
            <a:endParaRPr/>
          </a:p>
          <a:p>
            <a:pPr marL="342900" lvl="0" indent="-342900" algn="l" rtl="0">
              <a:spcBef>
                <a:spcPts val="1000"/>
              </a:spcBef>
              <a:spcAft>
                <a:spcPts val="0"/>
              </a:spcAft>
              <a:buSzPts val="2900"/>
              <a:buFont typeface="Arial"/>
              <a:buChar char="•"/>
            </a:pPr>
            <a:r>
              <a:rPr lang="en-US"/>
              <a:t>It offers ACID (Atomicity, Consistency, Isolation, Durability) transactions and high availability of read/write</a:t>
            </a:r>
            <a:endParaRPr/>
          </a:p>
          <a:p>
            <a:pPr marL="342900" lvl="0" indent="-342900" algn="l" rtl="0">
              <a:spcBef>
                <a:spcPts val="1000"/>
              </a:spcBef>
              <a:spcAft>
                <a:spcPts val="0"/>
              </a:spcAft>
              <a:buSzPts val="2900"/>
              <a:buFont typeface="Arial"/>
              <a:buChar char="•"/>
            </a:pPr>
            <a:r>
              <a:rPr lang="en-US"/>
              <a:t>Datastore model consist of entities</a:t>
            </a:r>
            <a:endParaRPr/>
          </a:p>
          <a:p>
            <a:pPr marL="342900" lvl="0" indent="-342900" algn="l" rtl="0">
              <a:spcBef>
                <a:spcPts val="1000"/>
              </a:spcBef>
              <a:spcAft>
                <a:spcPts val="0"/>
              </a:spcAft>
              <a:buSzPts val="2900"/>
              <a:buFont typeface="Arial"/>
              <a:buChar char="•"/>
            </a:pPr>
            <a:r>
              <a:rPr lang="en-US"/>
              <a:t>Each entity has one or more properties (Key-value pair)</a:t>
            </a:r>
            <a:endParaRPr/>
          </a:p>
          <a:p>
            <a:pPr marL="342900" lvl="0" indent="-158750" algn="l" rtl="0">
              <a:spcBef>
                <a:spcPts val="1000"/>
              </a:spcBef>
              <a:spcAft>
                <a:spcPts val="0"/>
              </a:spcAft>
              <a:buSzPts val="2900"/>
              <a:buFont typeface="Arial"/>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4"/>
          <p:cNvSpPr txBox="1">
            <a:spLocks noGrp="1"/>
          </p:cNvSpPr>
          <p:nvPr>
            <p:ph type="title"/>
          </p:nvPr>
        </p:nvSpPr>
        <p:spPr>
          <a:xfrm>
            <a:off x="1986995" y="2666998"/>
            <a:ext cx="6699805" cy="2360071"/>
          </a:xfrm>
          <a:prstGeom prst="rect">
            <a:avLst/>
          </a:prstGeom>
          <a:noFill/>
          <a:ln>
            <a:noFill/>
          </a:ln>
        </p:spPr>
        <p:txBody>
          <a:bodyPr spcFirstLastPara="1" wrap="square" lIns="91425" tIns="45700" rIns="91425" bIns="45700" anchor="b" anchorCtr="0">
            <a:normAutofit/>
          </a:bodyPr>
          <a:lstStyle/>
          <a:p>
            <a:pPr marL="0" lvl="0" indent="0" algn="r" rtl="0">
              <a:spcBef>
                <a:spcPts val="0"/>
              </a:spcBef>
              <a:spcAft>
                <a:spcPts val="0"/>
              </a:spcAft>
              <a:buClr>
                <a:schemeClr val="dk1"/>
              </a:buClr>
              <a:buSzPts val="4000"/>
              <a:buFont typeface="Corbel"/>
              <a:buNone/>
            </a:pPr>
            <a:endParaRPr/>
          </a:p>
        </p:txBody>
      </p:sp>
      <p:sp>
        <p:nvSpPr>
          <p:cNvPr id="166" name="Google Shape;166;p4"/>
          <p:cNvSpPr txBox="1">
            <a:spLocks noGrp="1"/>
          </p:cNvSpPr>
          <p:nvPr>
            <p:ph type="body" idx="1"/>
          </p:nvPr>
        </p:nvSpPr>
        <p:spPr>
          <a:xfrm>
            <a:off x="1986998" y="5027070"/>
            <a:ext cx="6699802" cy="860400"/>
          </a:xfrm>
          <a:prstGeom prst="rect">
            <a:avLst/>
          </a:prstGeom>
          <a:noFill/>
          <a:ln>
            <a:noFill/>
          </a:ln>
        </p:spPr>
        <p:txBody>
          <a:bodyPr spcFirstLastPara="1" wrap="square" lIns="91425" tIns="45700" rIns="91425" bIns="45700" anchor="t" anchorCtr="0">
            <a:normAutofit/>
          </a:bodyPr>
          <a:lstStyle/>
          <a:p>
            <a:pPr marL="0" lvl="0" indent="0" algn="r" rtl="0">
              <a:spcBef>
                <a:spcPts val="0"/>
              </a:spcBef>
              <a:spcAft>
                <a:spcPts val="0"/>
              </a:spcAft>
              <a:buSzPts val="2900"/>
              <a:buNone/>
            </a:pPr>
            <a:endParaRPr/>
          </a:p>
        </p:txBody>
      </p:sp>
      <p:pic>
        <p:nvPicPr>
          <p:cNvPr id="167" name="Google Shape;167;p4"/>
          <p:cNvPicPr preferRelativeResize="0"/>
          <p:nvPr/>
        </p:nvPicPr>
        <p:blipFill rotWithShape="1">
          <a:blip r:embed="rId3">
            <a:alphaModFix/>
          </a:blip>
          <a:srcRect/>
          <a:stretch/>
        </p:blipFill>
        <p:spPr>
          <a:xfrm>
            <a:off x="838200" y="1561033"/>
            <a:ext cx="8008881" cy="45720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40"/>
          <p:cNvSpPr txBox="1">
            <a:spLocks noGrp="1"/>
          </p:cNvSpPr>
          <p:nvPr>
            <p:ph type="body" idx="1"/>
          </p:nvPr>
        </p:nvSpPr>
        <p:spPr>
          <a:xfrm>
            <a:off x="1986998" y="5027070"/>
            <a:ext cx="6699802" cy="860400"/>
          </a:xfrm>
          <a:prstGeom prst="rect">
            <a:avLst/>
          </a:prstGeom>
          <a:noFill/>
          <a:ln>
            <a:noFill/>
          </a:ln>
        </p:spPr>
        <p:txBody>
          <a:bodyPr spcFirstLastPara="1" wrap="square" lIns="91425" tIns="45700" rIns="91425" bIns="45700" anchor="t" anchorCtr="0">
            <a:normAutofit/>
          </a:bodyPr>
          <a:lstStyle/>
          <a:p>
            <a:pPr marL="0" lvl="0" indent="0" algn="r" rtl="0">
              <a:spcBef>
                <a:spcPts val="0"/>
              </a:spcBef>
              <a:spcAft>
                <a:spcPts val="0"/>
              </a:spcAft>
              <a:buSzPts val="2900"/>
              <a:buNone/>
            </a:pPr>
            <a:endParaRPr/>
          </a:p>
        </p:txBody>
      </p:sp>
      <p:pic>
        <p:nvPicPr>
          <p:cNvPr id="371" name="Google Shape;371;p40"/>
          <p:cNvPicPr preferRelativeResize="0"/>
          <p:nvPr/>
        </p:nvPicPr>
        <p:blipFill rotWithShape="1">
          <a:blip r:embed="rId3">
            <a:alphaModFix/>
          </a:blip>
          <a:srcRect/>
          <a:stretch/>
        </p:blipFill>
        <p:spPr>
          <a:xfrm>
            <a:off x="74764" y="838200"/>
            <a:ext cx="9069236" cy="48768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41"/>
          <p:cNvSpPr txBox="1">
            <a:spLocks noGrp="1"/>
          </p:cNvSpPr>
          <p:nvPr>
            <p:ph type="title"/>
          </p:nvPr>
        </p:nvSpPr>
        <p:spPr>
          <a:xfrm>
            <a:off x="1295400" y="457200"/>
            <a:ext cx="6699805" cy="8382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Windows Azure SQL database</a:t>
            </a:r>
            <a:endParaRPr/>
          </a:p>
        </p:txBody>
      </p:sp>
      <p:sp>
        <p:nvSpPr>
          <p:cNvPr id="377" name="Google Shape;377;p41"/>
          <p:cNvSpPr txBox="1">
            <a:spLocks noGrp="1"/>
          </p:cNvSpPr>
          <p:nvPr>
            <p:ph type="body" idx="1"/>
          </p:nvPr>
        </p:nvSpPr>
        <p:spPr>
          <a:xfrm>
            <a:off x="1140854" y="1905000"/>
            <a:ext cx="6699802" cy="4419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a:t>Relational database service from Microsoft</a:t>
            </a:r>
            <a:endParaRPr/>
          </a:p>
          <a:p>
            <a:pPr marL="342900" lvl="0" indent="-342900" algn="l" rtl="0">
              <a:spcBef>
                <a:spcPts val="1000"/>
              </a:spcBef>
              <a:spcAft>
                <a:spcPts val="0"/>
              </a:spcAft>
              <a:buSzPts val="2900"/>
              <a:buFont typeface="Arial"/>
              <a:buChar char="•"/>
            </a:pPr>
            <a:r>
              <a:rPr lang="en-US"/>
              <a:t>It does not provide each customer a separate instance of SQL server</a:t>
            </a:r>
            <a:endParaRPr/>
          </a:p>
          <a:p>
            <a:pPr marL="342900" lvl="0" indent="-342900" algn="l" rtl="0">
              <a:spcBef>
                <a:spcPts val="1000"/>
              </a:spcBef>
              <a:spcAft>
                <a:spcPts val="0"/>
              </a:spcAft>
              <a:buSzPts val="2900"/>
              <a:buFont typeface="Arial"/>
              <a:buChar char="•"/>
            </a:pPr>
            <a:r>
              <a:rPr lang="en-US"/>
              <a:t>Instead  SQL database is multi-tenant service with logical SQL database server for each customer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42"/>
          <p:cNvSpPr txBox="1">
            <a:spLocks noGrp="1"/>
          </p:cNvSpPr>
          <p:nvPr>
            <p:ph type="body" idx="1"/>
          </p:nvPr>
        </p:nvSpPr>
        <p:spPr>
          <a:xfrm>
            <a:off x="1986998" y="5027070"/>
            <a:ext cx="6699802" cy="860400"/>
          </a:xfrm>
          <a:prstGeom prst="rect">
            <a:avLst/>
          </a:prstGeom>
          <a:noFill/>
          <a:ln>
            <a:noFill/>
          </a:ln>
        </p:spPr>
        <p:txBody>
          <a:bodyPr spcFirstLastPara="1" wrap="square" lIns="91425" tIns="45700" rIns="91425" bIns="45700" anchor="t" anchorCtr="0">
            <a:normAutofit/>
          </a:bodyPr>
          <a:lstStyle/>
          <a:p>
            <a:pPr marL="0" lvl="0" indent="0" algn="r" rtl="0">
              <a:spcBef>
                <a:spcPts val="0"/>
              </a:spcBef>
              <a:spcAft>
                <a:spcPts val="0"/>
              </a:spcAft>
              <a:buSzPts val="2900"/>
              <a:buNone/>
            </a:pPr>
            <a:endParaRPr/>
          </a:p>
        </p:txBody>
      </p:sp>
      <p:pic>
        <p:nvPicPr>
          <p:cNvPr id="383" name="Google Shape;383;p42"/>
          <p:cNvPicPr preferRelativeResize="0"/>
          <p:nvPr/>
        </p:nvPicPr>
        <p:blipFill rotWithShape="1">
          <a:blip r:embed="rId3">
            <a:alphaModFix/>
          </a:blip>
          <a:srcRect/>
          <a:stretch/>
        </p:blipFill>
        <p:spPr>
          <a:xfrm>
            <a:off x="460107" y="-11054"/>
            <a:ext cx="8207375" cy="685800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43"/>
          <p:cNvSpPr txBox="1">
            <a:spLocks noGrp="1"/>
          </p:cNvSpPr>
          <p:nvPr>
            <p:ph type="title"/>
          </p:nvPr>
        </p:nvSpPr>
        <p:spPr>
          <a:xfrm>
            <a:off x="1143000" y="533400"/>
            <a:ext cx="6699805" cy="8382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Windows Azure Table Service</a:t>
            </a:r>
            <a:endParaRPr/>
          </a:p>
        </p:txBody>
      </p:sp>
      <p:sp>
        <p:nvSpPr>
          <p:cNvPr id="389" name="Google Shape;389;p43"/>
          <p:cNvSpPr txBox="1">
            <a:spLocks noGrp="1"/>
          </p:cNvSpPr>
          <p:nvPr>
            <p:ph type="body" idx="1"/>
          </p:nvPr>
        </p:nvSpPr>
        <p:spPr>
          <a:xfrm>
            <a:off x="1140854" y="1905000"/>
            <a:ext cx="6699802" cy="4419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a:t>Non-relational (No-SQL) database service by Microsoft</a:t>
            </a:r>
            <a:endParaRPr/>
          </a:p>
          <a:p>
            <a:pPr marL="342900" lvl="0" indent="-342900" algn="l" rtl="0">
              <a:spcBef>
                <a:spcPts val="1000"/>
              </a:spcBef>
              <a:spcAft>
                <a:spcPts val="0"/>
              </a:spcAft>
              <a:buSzPts val="2900"/>
              <a:buFont typeface="Arial"/>
              <a:buChar char="•"/>
            </a:pPr>
            <a:r>
              <a:rPr lang="en-US"/>
              <a:t>This mode consist of tables having multiple entities</a:t>
            </a:r>
            <a:endParaRPr/>
          </a:p>
          <a:p>
            <a:pPr marL="342900" lvl="0" indent="-342900" algn="l" rtl="0">
              <a:spcBef>
                <a:spcPts val="1000"/>
              </a:spcBef>
              <a:spcAft>
                <a:spcPts val="0"/>
              </a:spcAft>
              <a:buSzPts val="2900"/>
              <a:buFont typeface="Arial"/>
              <a:buChar char="•"/>
            </a:pPr>
            <a:r>
              <a:rPr lang="en-US"/>
              <a:t>Tables are divided into some number of partitions, each of which can be store in separate machine</a:t>
            </a:r>
            <a:endParaRPr/>
          </a:p>
          <a:p>
            <a:pPr marL="342900" lvl="0" indent="-342900" algn="l" rtl="0">
              <a:spcBef>
                <a:spcPts val="1000"/>
              </a:spcBef>
              <a:spcAft>
                <a:spcPts val="0"/>
              </a:spcAft>
              <a:buSzPts val="2900"/>
              <a:buFont typeface="Arial"/>
              <a:buChar char="•"/>
            </a:pPr>
            <a:r>
              <a:rPr lang="en-US"/>
              <a:t>Each partition in table holds a specified number of entities, each containing several properties</a:t>
            </a:r>
            <a:endParaRPr/>
          </a:p>
          <a:p>
            <a:pPr marL="342900" lvl="0" indent="-342900" algn="l" rtl="0">
              <a:spcBef>
                <a:spcPts val="1000"/>
              </a:spcBef>
              <a:spcAft>
                <a:spcPts val="0"/>
              </a:spcAft>
              <a:buSzPts val="2900"/>
              <a:buFont typeface="Arial"/>
              <a:buChar char="•"/>
            </a:pPr>
            <a:r>
              <a:rPr lang="en-US"/>
              <a:t>Each property can be one of the several supported data types</a:t>
            </a:r>
            <a:endParaRPr/>
          </a:p>
          <a:p>
            <a:pPr marL="342900" lvl="0" indent="-342900" algn="l" rtl="0">
              <a:spcBef>
                <a:spcPts val="1000"/>
              </a:spcBef>
              <a:spcAft>
                <a:spcPts val="0"/>
              </a:spcAft>
              <a:buSzPts val="2900"/>
              <a:buFont typeface="Arial"/>
              <a:buChar char="•"/>
            </a:pPr>
            <a:r>
              <a:rPr lang="en-US"/>
              <a:t>Tables do not have fixed schema and different entities in a table can have different properties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44"/>
          <p:cNvSpPr txBox="1">
            <a:spLocks noGrp="1"/>
          </p:cNvSpPr>
          <p:nvPr>
            <p:ph type="title"/>
          </p:nvPr>
        </p:nvSpPr>
        <p:spPr>
          <a:xfrm>
            <a:off x="1143000" y="533400"/>
            <a:ext cx="6699805" cy="838202"/>
          </a:xfrm>
          <a:prstGeom prst="rect">
            <a:avLst/>
          </a:prstGeom>
          <a:noFill/>
          <a:ln>
            <a:noFill/>
          </a:ln>
        </p:spPr>
        <p:txBody>
          <a:bodyPr spcFirstLastPara="1" wrap="square" lIns="91425" tIns="45700" rIns="91425" bIns="45700" anchor="b" anchorCtr="0">
            <a:normAutofit/>
          </a:bodyPr>
          <a:lstStyle/>
          <a:p>
            <a:pPr marL="0" lvl="0" indent="0" algn="ctr" rtl="0">
              <a:spcBef>
                <a:spcPts val="0"/>
              </a:spcBef>
              <a:spcAft>
                <a:spcPts val="0"/>
              </a:spcAft>
              <a:buClr>
                <a:schemeClr val="dk1"/>
              </a:buClr>
              <a:buSzPts val="4800"/>
              <a:buFont typeface="Corbel"/>
              <a:buNone/>
            </a:pPr>
            <a:r>
              <a:rPr lang="en-US" sz="4800" b="1"/>
              <a:t>Application Services</a:t>
            </a:r>
            <a:endParaRPr sz="4800" b="1"/>
          </a:p>
        </p:txBody>
      </p:sp>
      <p:sp>
        <p:nvSpPr>
          <p:cNvPr id="395" name="Google Shape;395;p44"/>
          <p:cNvSpPr txBox="1">
            <a:spLocks noGrp="1"/>
          </p:cNvSpPr>
          <p:nvPr>
            <p:ph type="body" idx="1"/>
          </p:nvPr>
        </p:nvSpPr>
        <p:spPr>
          <a:xfrm>
            <a:off x="1140854" y="1905000"/>
            <a:ext cx="6699802" cy="4419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a:t>Application runtime and frameworks</a:t>
            </a:r>
            <a:endParaRPr/>
          </a:p>
          <a:p>
            <a:pPr marL="342900" lvl="0" indent="-342900" algn="l" rtl="0">
              <a:spcBef>
                <a:spcPts val="1000"/>
              </a:spcBef>
              <a:spcAft>
                <a:spcPts val="0"/>
              </a:spcAft>
              <a:buSzPts val="2900"/>
              <a:buFont typeface="Arial"/>
              <a:buChar char="•"/>
            </a:pPr>
            <a:r>
              <a:rPr lang="en-US"/>
              <a:t>Queuing services</a:t>
            </a:r>
            <a:endParaRPr/>
          </a:p>
          <a:p>
            <a:pPr marL="342900" lvl="0" indent="-342900" algn="l" rtl="0">
              <a:spcBef>
                <a:spcPts val="1000"/>
              </a:spcBef>
              <a:spcAft>
                <a:spcPts val="0"/>
              </a:spcAft>
              <a:buSzPts val="2900"/>
              <a:buFont typeface="Arial"/>
              <a:buChar char="•"/>
            </a:pPr>
            <a:r>
              <a:rPr lang="en-US"/>
              <a:t>Email services</a:t>
            </a:r>
            <a:endParaRPr/>
          </a:p>
          <a:p>
            <a:pPr marL="342900" lvl="0" indent="-342900" algn="l" rtl="0">
              <a:spcBef>
                <a:spcPts val="1000"/>
              </a:spcBef>
              <a:spcAft>
                <a:spcPts val="0"/>
              </a:spcAft>
              <a:buSzPts val="2900"/>
              <a:buFont typeface="Arial"/>
              <a:buChar char="•"/>
            </a:pPr>
            <a:r>
              <a:rPr lang="en-US"/>
              <a:t>Notification services</a:t>
            </a:r>
            <a:endParaRPr/>
          </a:p>
          <a:p>
            <a:pPr marL="342900" lvl="0" indent="-342900" algn="l" rtl="0">
              <a:spcBef>
                <a:spcPts val="1000"/>
              </a:spcBef>
              <a:spcAft>
                <a:spcPts val="0"/>
              </a:spcAft>
              <a:buSzPts val="2900"/>
              <a:buFont typeface="Arial"/>
              <a:buChar char="•"/>
            </a:pPr>
            <a:r>
              <a:rPr lang="en-US"/>
              <a:t>Media services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45"/>
          <p:cNvSpPr txBox="1">
            <a:spLocks noGrp="1"/>
          </p:cNvSpPr>
          <p:nvPr>
            <p:ph type="title"/>
          </p:nvPr>
        </p:nvSpPr>
        <p:spPr>
          <a:xfrm>
            <a:off x="1143000" y="838200"/>
            <a:ext cx="6699805" cy="838202"/>
          </a:xfrm>
          <a:prstGeom prst="rect">
            <a:avLst/>
          </a:prstGeom>
          <a:noFill/>
          <a:ln>
            <a:noFill/>
          </a:ln>
        </p:spPr>
        <p:txBody>
          <a:bodyPr spcFirstLastPara="1" wrap="square" lIns="91425" tIns="45700" rIns="91425" bIns="45700" anchor="b" anchorCtr="0">
            <a:normAutofit fontScale="90000"/>
          </a:bodyPr>
          <a:lstStyle/>
          <a:p>
            <a:pPr marL="0" lvl="0" indent="0" algn="l" rtl="0">
              <a:spcBef>
                <a:spcPts val="0"/>
              </a:spcBef>
              <a:spcAft>
                <a:spcPts val="0"/>
              </a:spcAft>
              <a:buClr>
                <a:schemeClr val="dk1"/>
              </a:buClr>
              <a:buSzPct val="100000"/>
              <a:buFont typeface="Corbel"/>
              <a:buNone/>
            </a:pPr>
            <a:r>
              <a:rPr lang="en-US"/>
              <a:t>1. Application Runtime &amp; Frameworks</a:t>
            </a:r>
            <a:endParaRPr/>
          </a:p>
        </p:txBody>
      </p:sp>
      <p:sp>
        <p:nvSpPr>
          <p:cNvPr id="401" name="Google Shape;401;p45"/>
          <p:cNvSpPr txBox="1">
            <a:spLocks noGrp="1"/>
          </p:cNvSpPr>
          <p:nvPr>
            <p:ph type="body" idx="1"/>
          </p:nvPr>
        </p:nvSpPr>
        <p:spPr>
          <a:xfrm>
            <a:off x="1066800" y="2438400"/>
            <a:ext cx="6699802" cy="4419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a:t>Allows developer to develop and host applications in the cloud</a:t>
            </a:r>
            <a:endParaRPr/>
          </a:p>
          <a:p>
            <a:pPr marL="342900" lvl="0" indent="-342900" algn="l" rtl="0">
              <a:spcBef>
                <a:spcPts val="1000"/>
              </a:spcBef>
              <a:spcAft>
                <a:spcPts val="0"/>
              </a:spcAft>
              <a:buSzPts val="2900"/>
              <a:buFont typeface="Arial"/>
              <a:buChar char="•"/>
            </a:pPr>
            <a:r>
              <a:rPr lang="en-US"/>
              <a:t>Provide support for programming languages like java, python, ruby etc.</a:t>
            </a:r>
            <a:endParaRPr/>
          </a:p>
          <a:p>
            <a:pPr marL="342900" lvl="0" indent="-342900" algn="l" rtl="0">
              <a:spcBef>
                <a:spcPts val="1000"/>
              </a:spcBef>
              <a:spcAft>
                <a:spcPts val="0"/>
              </a:spcAft>
              <a:buSzPts val="2900"/>
              <a:buFont typeface="Arial"/>
              <a:buChar char="•"/>
            </a:pPr>
            <a:r>
              <a:rPr lang="en-US"/>
              <a:t>Application runtime automatically allocate resources for applications and handle application scaling</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46"/>
          <p:cNvSpPr txBox="1">
            <a:spLocks noGrp="1"/>
          </p:cNvSpPr>
          <p:nvPr>
            <p:ph type="title"/>
          </p:nvPr>
        </p:nvSpPr>
        <p:spPr>
          <a:xfrm>
            <a:off x="1066800" y="0"/>
            <a:ext cx="6699805" cy="8382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Google App Engine</a:t>
            </a:r>
            <a:endParaRPr/>
          </a:p>
        </p:txBody>
      </p:sp>
      <p:sp>
        <p:nvSpPr>
          <p:cNvPr id="407" name="Google Shape;407;p46"/>
          <p:cNvSpPr txBox="1">
            <a:spLocks noGrp="1"/>
          </p:cNvSpPr>
          <p:nvPr>
            <p:ph type="body" idx="1"/>
          </p:nvPr>
        </p:nvSpPr>
        <p:spPr>
          <a:xfrm>
            <a:off x="1140854" y="914400"/>
            <a:ext cx="6699802" cy="54102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None/>
            </a:pPr>
            <a:r>
              <a:rPr lang="en-US" dirty="0"/>
              <a:t>Provides </a:t>
            </a:r>
            <a:r>
              <a:rPr lang="en-US" dirty="0" err="1"/>
              <a:t>PaaS</a:t>
            </a:r>
            <a:r>
              <a:rPr lang="en-US" dirty="0"/>
              <a:t> and includes both application runtime &amp; web framework. </a:t>
            </a:r>
            <a:endParaRPr dirty="0"/>
          </a:p>
          <a:p>
            <a:pPr marL="342900" lvl="0" indent="-342900" algn="l" rtl="0">
              <a:spcBef>
                <a:spcPts val="1000"/>
              </a:spcBef>
              <a:spcAft>
                <a:spcPts val="0"/>
              </a:spcAft>
              <a:buSzPts val="2900"/>
              <a:buNone/>
            </a:pPr>
            <a:r>
              <a:rPr lang="en-US" dirty="0"/>
              <a:t>Features:</a:t>
            </a:r>
            <a:endParaRPr dirty="0"/>
          </a:p>
          <a:p>
            <a:pPr marL="342900" lvl="0" indent="-342900" algn="l" rtl="0">
              <a:spcBef>
                <a:spcPts val="1000"/>
              </a:spcBef>
              <a:spcAft>
                <a:spcPts val="0"/>
              </a:spcAft>
              <a:buSzPts val="2900"/>
              <a:buFont typeface="Arial"/>
              <a:buChar char="•"/>
            </a:pPr>
            <a:r>
              <a:rPr lang="en-US" b="1" dirty="0"/>
              <a:t>Runtime:</a:t>
            </a:r>
            <a:r>
              <a:rPr lang="en-US" dirty="0"/>
              <a:t> It supports applications developed in Java, Python, PHP and Go programming languages</a:t>
            </a:r>
            <a:endParaRPr dirty="0"/>
          </a:p>
          <a:p>
            <a:pPr marL="342900" lvl="0" indent="-342900" algn="l" rtl="0">
              <a:spcBef>
                <a:spcPts val="1000"/>
              </a:spcBef>
              <a:spcAft>
                <a:spcPts val="0"/>
              </a:spcAft>
              <a:buSzPts val="2900"/>
              <a:buFont typeface="Arial"/>
              <a:buChar char="•"/>
            </a:pPr>
            <a:r>
              <a:rPr lang="en-US" b="1" dirty="0"/>
              <a:t>Sandbox:</a:t>
            </a:r>
            <a:r>
              <a:rPr lang="en-US" dirty="0"/>
              <a:t> Application run in secure sandbox environment isolated from other applications. Sandbox provides limited access to underlying OS. Distributes web requests for application across multiple servers.</a:t>
            </a:r>
            <a:endParaRPr dirty="0"/>
          </a:p>
          <a:p>
            <a:pPr marL="342900" lvl="0" indent="-342900" algn="l" rtl="0">
              <a:spcBef>
                <a:spcPts val="1000"/>
              </a:spcBef>
              <a:spcAft>
                <a:spcPts val="0"/>
              </a:spcAft>
              <a:buSzPts val="2900"/>
              <a:buFont typeface="Arial"/>
              <a:buChar char="•"/>
            </a:pPr>
            <a:r>
              <a:rPr lang="en-US" b="1" dirty="0"/>
              <a:t>Web frameworks: </a:t>
            </a:r>
            <a:r>
              <a:rPr lang="en-US" dirty="0"/>
              <a:t>It provides simple python web application framework called Webapp2. It also supports any framework written in pure python that speaks WSGI, including </a:t>
            </a:r>
            <a:r>
              <a:rPr lang="en-US" dirty="0" err="1"/>
              <a:t>django</a:t>
            </a:r>
            <a:r>
              <a:rPr lang="en-US" dirty="0"/>
              <a:t>, </a:t>
            </a:r>
            <a:r>
              <a:rPr lang="en-US" dirty="0" err="1"/>
              <a:t>cherryPy</a:t>
            </a:r>
            <a:r>
              <a:rPr lang="en-US" dirty="0"/>
              <a:t>, Pylons, web.py etc.</a:t>
            </a:r>
            <a:endParaRPr dirty="0"/>
          </a:p>
          <a:p>
            <a:pPr marL="342900" lvl="0" indent="-342900" algn="l" rtl="0">
              <a:spcBef>
                <a:spcPts val="1000"/>
              </a:spcBef>
              <a:spcAft>
                <a:spcPts val="0"/>
              </a:spcAft>
              <a:buSzPts val="2900"/>
              <a:buNone/>
            </a:pPr>
            <a:endParaRPr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47"/>
          <p:cNvSpPr txBox="1">
            <a:spLocks noGrp="1"/>
          </p:cNvSpPr>
          <p:nvPr>
            <p:ph type="body" idx="1"/>
          </p:nvPr>
        </p:nvSpPr>
        <p:spPr>
          <a:xfrm>
            <a:off x="1066800" y="609600"/>
            <a:ext cx="7543800" cy="5562600"/>
          </a:xfrm>
          <a:prstGeom prst="rect">
            <a:avLst/>
          </a:prstGeom>
          <a:noFill/>
          <a:ln>
            <a:noFill/>
          </a:ln>
        </p:spPr>
        <p:txBody>
          <a:bodyPr spcFirstLastPara="1" wrap="square" lIns="91425" tIns="45700" rIns="91425" bIns="45700" anchor="t" anchorCtr="0">
            <a:normAutofit fontScale="92500" lnSpcReduction="10000"/>
          </a:bodyPr>
          <a:lstStyle/>
          <a:p>
            <a:pPr marL="342900" lvl="0" indent="-342900" algn="just" rtl="0">
              <a:spcBef>
                <a:spcPts val="0"/>
              </a:spcBef>
              <a:spcAft>
                <a:spcPts val="0"/>
              </a:spcAft>
              <a:buSzPct val="145000"/>
              <a:buFont typeface="Arial"/>
              <a:buChar char="•"/>
            </a:pPr>
            <a:r>
              <a:rPr lang="en-US" b="1" dirty="0" err="1"/>
              <a:t>Datastore</a:t>
            </a:r>
            <a:r>
              <a:rPr lang="en-US" b="1" dirty="0"/>
              <a:t>:</a:t>
            </a:r>
            <a:r>
              <a:rPr lang="en-US" dirty="0"/>
              <a:t> No SQL data storage service</a:t>
            </a:r>
            <a:endParaRPr dirty="0"/>
          </a:p>
          <a:p>
            <a:pPr marL="342900" lvl="0" indent="-342900" algn="just" rtl="0">
              <a:spcBef>
                <a:spcPts val="970"/>
              </a:spcBef>
              <a:spcAft>
                <a:spcPts val="0"/>
              </a:spcAft>
              <a:buSzPct val="145000"/>
              <a:buFont typeface="Arial"/>
              <a:buChar char="•"/>
            </a:pPr>
            <a:r>
              <a:rPr lang="en-US" b="1" dirty="0"/>
              <a:t>Authentication:</a:t>
            </a:r>
            <a:r>
              <a:rPr lang="en-US" dirty="0"/>
              <a:t> App Engine applications can be integrated with Google accounts for user authentication</a:t>
            </a:r>
            <a:endParaRPr dirty="0"/>
          </a:p>
          <a:p>
            <a:pPr marL="342900" lvl="0" indent="-342900" algn="just" rtl="0">
              <a:spcBef>
                <a:spcPts val="970"/>
              </a:spcBef>
              <a:spcAft>
                <a:spcPts val="0"/>
              </a:spcAft>
              <a:buSzPct val="145000"/>
              <a:buFont typeface="Arial"/>
              <a:buChar char="•"/>
            </a:pPr>
            <a:r>
              <a:rPr lang="en-US" b="1" dirty="0"/>
              <a:t>URL Fetch service: </a:t>
            </a:r>
            <a:r>
              <a:rPr lang="en-US" dirty="0"/>
              <a:t>It allows applications to access resources on the internet</a:t>
            </a:r>
            <a:endParaRPr dirty="0"/>
          </a:p>
          <a:p>
            <a:pPr marL="342900" lvl="0" indent="-342900" algn="just" rtl="0">
              <a:spcBef>
                <a:spcPts val="970"/>
              </a:spcBef>
              <a:spcAft>
                <a:spcPts val="0"/>
              </a:spcAft>
              <a:buSzPct val="145000"/>
              <a:buFont typeface="Arial"/>
              <a:buChar char="•"/>
            </a:pPr>
            <a:r>
              <a:rPr lang="en-US" b="1" dirty="0"/>
              <a:t>Email services: </a:t>
            </a:r>
            <a:r>
              <a:rPr lang="en-US" dirty="0"/>
              <a:t>Allows applications to send email messages</a:t>
            </a:r>
            <a:endParaRPr dirty="0"/>
          </a:p>
          <a:p>
            <a:pPr marL="342900" lvl="0" indent="-342900" algn="just" rtl="0">
              <a:spcBef>
                <a:spcPts val="970"/>
              </a:spcBef>
              <a:spcAft>
                <a:spcPts val="0"/>
              </a:spcAft>
              <a:buSzPct val="145000"/>
              <a:buFont typeface="Arial"/>
              <a:buChar char="•"/>
            </a:pPr>
            <a:r>
              <a:rPr lang="en-US" b="1" dirty="0"/>
              <a:t>Image manipulation service: </a:t>
            </a:r>
            <a:r>
              <a:rPr lang="en-US" dirty="0"/>
              <a:t>Allows applications to resize, crop, rotate, flip and enhance images</a:t>
            </a:r>
            <a:endParaRPr dirty="0"/>
          </a:p>
          <a:p>
            <a:pPr marL="342900" lvl="0" indent="-342900" algn="just" rtl="0">
              <a:spcBef>
                <a:spcPts val="970"/>
              </a:spcBef>
              <a:spcAft>
                <a:spcPts val="0"/>
              </a:spcAft>
              <a:buSzPct val="145000"/>
              <a:buFont typeface="Arial"/>
              <a:buChar char="•"/>
            </a:pPr>
            <a:r>
              <a:rPr lang="en-US" b="1" dirty="0" err="1"/>
              <a:t>Memcache</a:t>
            </a:r>
            <a:r>
              <a:rPr lang="en-US" b="1" dirty="0"/>
              <a:t>: </a:t>
            </a:r>
            <a:r>
              <a:rPr lang="en-US" dirty="0"/>
              <a:t>High performance in-memory key-value cache service that applications can use for caching data items that do not need a persistent storage</a:t>
            </a:r>
            <a:endParaRPr dirty="0"/>
          </a:p>
          <a:p>
            <a:pPr marL="342900" lvl="0" indent="-342900" algn="just" rtl="0">
              <a:spcBef>
                <a:spcPts val="970"/>
              </a:spcBef>
              <a:spcAft>
                <a:spcPts val="0"/>
              </a:spcAft>
              <a:buSzPct val="145000"/>
              <a:buFont typeface="Arial"/>
              <a:buChar char="•"/>
            </a:pPr>
            <a:r>
              <a:rPr lang="en-US" b="1" dirty="0"/>
              <a:t>Task  Queues: </a:t>
            </a:r>
            <a:r>
              <a:rPr lang="en-US" dirty="0"/>
              <a:t>Allows applications to do work in the background by breaking up work into small, discrete units, called </a:t>
            </a:r>
            <a:r>
              <a:rPr lang="en-US" dirty="0" err="1"/>
              <a:t>taks</a:t>
            </a:r>
            <a:r>
              <a:rPr lang="en-US" dirty="0"/>
              <a:t> which are </a:t>
            </a:r>
            <a:r>
              <a:rPr lang="en-US" dirty="0" err="1"/>
              <a:t>enqueued</a:t>
            </a:r>
            <a:r>
              <a:rPr lang="en-US" dirty="0"/>
              <a:t> in task queues</a:t>
            </a:r>
            <a:endParaRPr dirty="0"/>
          </a:p>
          <a:p>
            <a:pPr marL="342900" lvl="0" indent="-342900" algn="just" rtl="0">
              <a:spcBef>
                <a:spcPts val="970"/>
              </a:spcBef>
              <a:spcAft>
                <a:spcPts val="0"/>
              </a:spcAft>
              <a:buSzPct val="145000"/>
              <a:buFont typeface="Arial"/>
              <a:buChar char="•"/>
            </a:pPr>
            <a:r>
              <a:rPr lang="en-US" b="1" dirty="0"/>
              <a:t>Scheduled Tasks service: </a:t>
            </a:r>
            <a:r>
              <a:rPr lang="en-US" dirty="0"/>
              <a:t>App Engine provides a </a:t>
            </a:r>
            <a:r>
              <a:rPr lang="en-US" dirty="0" err="1"/>
              <a:t>Cron</a:t>
            </a:r>
            <a:r>
              <a:rPr lang="en-US" dirty="0"/>
              <a:t> service for scheduled tasks that trigger events at </a:t>
            </a:r>
            <a:r>
              <a:rPr lang="en-US" b="1" dirty="0"/>
              <a:t>specified times and regular intervals. </a:t>
            </a:r>
            <a:endParaRPr b="1"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48"/>
          <p:cNvSpPr txBox="1">
            <a:spLocks noGrp="1"/>
          </p:cNvSpPr>
          <p:nvPr>
            <p:ph type="title"/>
          </p:nvPr>
        </p:nvSpPr>
        <p:spPr>
          <a:xfrm>
            <a:off x="1986995" y="2666998"/>
            <a:ext cx="6699805" cy="2360071"/>
          </a:xfrm>
          <a:prstGeom prst="rect">
            <a:avLst/>
          </a:prstGeom>
          <a:noFill/>
          <a:ln>
            <a:noFill/>
          </a:ln>
        </p:spPr>
        <p:txBody>
          <a:bodyPr spcFirstLastPara="1" wrap="square" lIns="91425" tIns="45700" rIns="91425" bIns="45700" anchor="b" anchorCtr="0">
            <a:normAutofit/>
          </a:bodyPr>
          <a:lstStyle/>
          <a:p>
            <a:pPr marL="0" lvl="0" indent="0" algn="r" rtl="0">
              <a:spcBef>
                <a:spcPts val="0"/>
              </a:spcBef>
              <a:spcAft>
                <a:spcPts val="0"/>
              </a:spcAft>
              <a:buClr>
                <a:schemeClr val="dk1"/>
              </a:buClr>
              <a:buSzPts val="4000"/>
              <a:buFont typeface="Corbel"/>
              <a:buNone/>
            </a:pPr>
            <a:endParaRPr/>
          </a:p>
        </p:txBody>
      </p:sp>
      <p:sp>
        <p:nvSpPr>
          <p:cNvPr id="418" name="Google Shape;418;p48"/>
          <p:cNvSpPr txBox="1">
            <a:spLocks noGrp="1"/>
          </p:cNvSpPr>
          <p:nvPr>
            <p:ph type="body" idx="1"/>
          </p:nvPr>
        </p:nvSpPr>
        <p:spPr>
          <a:xfrm>
            <a:off x="1986998" y="5027070"/>
            <a:ext cx="6699802" cy="860400"/>
          </a:xfrm>
          <a:prstGeom prst="rect">
            <a:avLst/>
          </a:prstGeom>
          <a:noFill/>
          <a:ln>
            <a:noFill/>
          </a:ln>
        </p:spPr>
        <p:txBody>
          <a:bodyPr spcFirstLastPara="1" wrap="square" lIns="91425" tIns="45700" rIns="91425" bIns="45700" anchor="t" anchorCtr="0">
            <a:normAutofit/>
          </a:bodyPr>
          <a:lstStyle/>
          <a:p>
            <a:pPr marL="0" lvl="0" indent="0" algn="r" rtl="0">
              <a:spcBef>
                <a:spcPts val="0"/>
              </a:spcBef>
              <a:spcAft>
                <a:spcPts val="0"/>
              </a:spcAft>
              <a:buSzPts val="2900"/>
              <a:buNone/>
            </a:pPr>
            <a:endParaRPr/>
          </a:p>
        </p:txBody>
      </p:sp>
      <p:pic>
        <p:nvPicPr>
          <p:cNvPr id="419" name="Google Shape;419;p48"/>
          <p:cNvPicPr preferRelativeResize="0"/>
          <p:nvPr/>
        </p:nvPicPr>
        <p:blipFill rotWithShape="1">
          <a:blip r:embed="rId3">
            <a:alphaModFix/>
          </a:blip>
          <a:srcRect/>
          <a:stretch/>
        </p:blipFill>
        <p:spPr>
          <a:xfrm>
            <a:off x="228600" y="609600"/>
            <a:ext cx="8663271" cy="571500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49"/>
          <p:cNvSpPr txBox="1">
            <a:spLocks noGrp="1"/>
          </p:cNvSpPr>
          <p:nvPr>
            <p:ph type="title"/>
          </p:nvPr>
        </p:nvSpPr>
        <p:spPr>
          <a:xfrm>
            <a:off x="1143000" y="533400"/>
            <a:ext cx="6699805" cy="8382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2. Queueing Services</a:t>
            </a:r>
            <a:endParaRPr/>
          </a:p>
        </p:txBody>
      </p:sp>
      <p:sp>
        <p:nvSpPr>
          <p:cNvPr id="425" name="Google Shape;425;p49"/>
          <p:cNvSpPr txBox="1">
            <a:spLocks noGrp="1"/>
          </p:cNvSpPr>
          <p:nvPr>
            <p:ph type="body" idx="1"/>
          </p:nvPr>
        </p:nvSpPr>
        <p:spPr>
          <a:xfrm>
            <a:off x="1143000" y="1905000"/>
            <a:ext cx="6699802" cy="44196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2900"/>
              <a:buNone/>
            </a:pPr>
            <a:r>
              <a:rPr lang="en-US"/>
              <a:t>What is Queue?</a:t>
            </a:r>
            <a:endParaRPr/>
          </a:p>
          <a:p>
            <a:pPr marL="342900" lvl="0" indent="-342900" algn="l" rtl="0">
              <a:spcBef>
                <a:spcPts val="1000"/>
              </a:spcBef>
              <a:spcAft>
                <a:spcPts val="0"/>
              </a:spcAft>
              <a:buSzPts val="2900"/>
              <a:buFont typeface="Arial"/>
              <a:buChar char="•"/>
            </a:pPr>
            <a:r>
              <a:rPr lang="en-US"/>
              <a:t>A Queue is a linear structure which follows a particular order in which the operations are performed</a:t>
            </a:r>
            <a:endParaRPr/>
          </a:p>
          <a:p>
            <a:pPr marL="342900" lvl="0" indent="-342900" algn="l" rtl="0">
              <a:spcBef>
                <a:spcPts val="1000"/>
              </a:spcBef>
              <a:spcAft>
                <a:spcPts val="0"/>
              </a:spcAft>
              <a:buSzPts val="2900"/>
              <a:buFont typeface="Arial"/>
              <a:buChar char="•"/>
            </a:pPr>
            <a:r>
              <a:rPr lang="en-US"/>
              <a:t>The order is First In First Out (FIFO)</a:t>
            </a:r>
            <a:endParaRPr/>
          </a:p>
          <a:p>
            <a:pPr marL="342900" lvl="0" indent="-158750" algn="l" rtl="0">
              <a:spcBef>
                <a:spcPts val="1000"/>
              </a:spcBef>
              <a:spcAft>
                <a:spcPts val="0"/>
              </a:spcAft>
              <a:buSzPts val="2900"/>
              <a:buFont typeface="Arial"/>
              <a:buNone/>
            </a:pPr>
            <a:endParaRPr/>
          </a:p>
        </p:txBody>
      </p:sp>
      <p:pic>
        <p:nvPicPr>
          <p:cNvPr id="426" name="Google Shape;426;p49"/>
          <p:cNvPicPr preferRelativeResize="0"/>
          <p:nvPr/>
        </p:nvPicPr>
        <p:blipFill rotWithShape="1">
          <a:blip r:embed="rId3">
            <a:alphaModFix/>
          </a:blip>
          <a:srcRect/>
          <a:stretch/>
        </p:blipFill>
        <p:spPr>
          <a:xfrm>
            <a:off x="1143000" y="3733800"/>
            <a:ext cx="6344535" cy="231489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5"/>
          <p:cNvSpPr txBox="1">
            <a:spLocks noGrp="1"/>
          </p:cNvSpPr>
          <p:nvPr>
            <p:ph type="title"/>
          </p:nvPr>
        </p:nvSpPr>
        <p:spPr>
          <a:xfrm>
            <a:off x="1219200" y="228601"/>
            <a:ext cx="6699805" cy="990600"/>
          </a:xfrm>
          <a:prstGeom prst="rect">
            <a:avLst/>
          </a:prstGeom>
          <a:noFill/>
          <a:ln>
            <a:noFill/>
          </a:ln>
        </p:spPr>
        <p:txBody>
          <a:bodyPr spcFirstLastPara="1" wrap="square" lIns="91425" tIns="45700" rIns="91425" bIns="45700" anchor="b" anchorCtr="0">
            <a:normAutofit/>
          </a:bodyPr>
          <a:lstStyle/>
          <a:p>
            <a:pPr marL="0" lvl="0" indent="0" algn="ctr" rtl="0">
              <a:spcBef>
                <a:spcPts val="0"/>
              </a:spcBef>
              <a:spcAft>
                <a:spcPts val="0"/>
              </a:spcAft>
              <a:buClr>
                <a:schemeClr val="dk1"/>
              </a:buClr>
              <a:buSzPts val="4000"/>
              <a:buFont typeface="Corbel"/>
              <a:buNone/>
            </a:pPr>
            <a:r>
              <a:rPr lang="en-US"/>
              <a:t>Compute Services</a:t>
            </a:r>
            <a:endParaRPr/>
          </a:p>
        </p:txBody>
      </p:sp>
      <p:sp>
        <p:nvSpPr>
          <p:cNvPr id="173" name="Google Shape;173;p5"/>
          <p:cNvSpPr txBox="1">
            <a:spLocks noGrp="1"/>
          </p:cNvSpPr>
          <p:nvPr>
            <p:ph type="body" idx="1"/>
          </p:nvPr>
        </p:nvSpPr>
        <p:spPr>
          <a:xfrm>
            <a:off x="1066800" y="1447800"/>
            <a:ext cx="7924800" cy="49530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a:t>Provides dynamically scalable compute capacity in the cloud</a:t>
            </a:r>
            <a:endParaRPr/>
          </a:p>
          <a:p>
            <a:pPr marL="342900" lvl="0" indent="-342900" algn="l" rtl="0">
              <a:spcBef>
                <a:spcPts val="1000"/>
              </a:spcBef>
              <a:spcAft>
                <a:spcPts val="0"/>
              </a:spcAft>
              <a:buSzPts val="2900"/>
              <a:buFont typeface="Arial"/>
              <a:buChar char="•"/>
            </a:pPr>
            <a:r>
              <a:rPr lang="en-US"/>
              <a:t>Can be provisioned on demand in the form of virtual machines</a:t>
            </a:r>
            <a:endParaRPr/>
          </a:p>
          <a:p>
            <a:pPr marL="342900" lvl="0" indent="-342900" algn="l" rtl="0">
              <a:spcBef>
                <a:spcPts val="1000"/>
              </a:spcBef>
              <a:spcAft>
                <a:spcPts val="0"/>
              </a:spcAft>
              <a:buSzPts val="2900"/>
              <a:buFont typeface="Arial"/>
              <a:buChar char="•"/>
            </a:pPr>
            <a:r>
              <a:rPr lang="en-US"/>
              <a:t>Compute services can be accessed from web console that provides graphical user interface for provisioning, managing and monitoring these services</a:t>
            </a:r>
            <a:endParaRPr/>
          </a:p>
          <a:p>
            <a:pPr marL="342900" lvl="0" indent="-342900" algn="l" rtl="0">
              <a:spcBef>
                <a:spcPts val="1000"/>
              </a:spcBef>
              <a:spcAft>
                <a:spcPts val="0"/>
              </a:spcAft>
              <a:buSzPts val="2900"/>
              <a:buFont typeface="Arial"/>
              <a:buChar char="•"/>
            </a:pPr>
            <a:r>
              <a:rPr lang="en-US"/>
              <a:t>Cloud provider also provides APIs for various programming languages (e.g java, python etc.)</a:t>
            </a:r>
            <a:endParaRPr/>
          </a:p>
          <a:p>
            <a:pPr marL="0" lvl="0" indent="0" algn="l" rtl="0">
              <a:spcBef>
                <a:spcPts val="1000"/>
              </a:spcBef>
              <a:spcAft>
                <a:spcPts val="0"/>
              </a:spcAft>
              <a:buSzPts val="2900"/>
              <a:buNone/>
            </a:pPr>
            <a:r>
              <a:rPr lang="en-US"/>
              <a:t>Features:</a:t>
            </a:r>
            <a:endParaRPr/>
          </a:p>
          <a:p>
            <a:pPr marL="514350" lvl="0" indent="-514350" algn="l" rtl="0">
              <a:spcBef>
                <a:spcPts val="1000"/>
              </a:spcBef>
              <a:spcAft>
                <a:spcPts val="0"/>
              </a:spcAft>
              <a:buSzPts val="2900"/>
              <a:buFont typeface="Corbel"/>
              <a:buAutoNum type="romanLcPeriod"/>
            </a:pPr>
            <a:r>
              <a:rPr lang="en-US"/>
              <a:t>Scalable</a:t>
            </a:r>
            <a:endParaRPr/>
          </a:p>
          <a:p>
            <a:pPr marL="514350" lvl="0" indent="-514350" algn="l" rtl="0">
              <a:spcBef>
                <a:spcPts val="1000"/>
              </a:spcBef>
              <a:spcAft>
                <a:spcPts val="0"/>
              </a:spcAft>
              <a:buSzPts val="2900"/>
              <a:buFont typeface="Corbel"/>
              <a:buAutoNum type="romanLcPeriod"/>
            </a:pPr>
            <a:r>
              <a:rPr lang="en-US"/>
              <a:t>Flexible</a:t>
            </a:r>
            <a:endParaRPr/>
          </a:p>
          <a:p>
            <a:pPr marL="514350" lvl="0" indent="-514350" algn="l" rtl="0">
              <a:spcBef>
                <a:spcPts val="1000"/>
              </a:spcBef>
              <a:spcAft>
                <a:spcPts val="0"/>
              </a:spcAft>
              <a:buSzPts val="2900"/>
              <a:buFont typeface="Corbel"/>
              <a:buAutoNum type="romanLcPeriod"/>
            </a:pPr>
            <a:r>
              <a:rPr lang="en-US"/>
              <a:t>Secure</a:t>
            </a:r>
            <a:endParaRPr/>
          </a:p>
          <a:p>
            <a:pPr marL="514350" lvl="0" indent="-514350" algn="l" rtl="0">
              <a:spcBef>
                <a:spcPts val="1000"/>
              </a:spcBef>
              <a:spcAft>
                <a:spcPts val="0"/>
              </a:spcAft>
              <a:buSzPts val="2900"/>
              <a:buFont typeface="Corbel"/>
              <a:buAutoNum type="romanLcPeriod"/>
            </a:pPr>
            <a:r>
              <a:rPr lang="en-US"/>
              <a:t>Cost effective</a:t>
            </a:r>
            <a:endParaRPr/>
          </a:p>
          <a:p>
            <a:pPr marL="342900" lvl="0" indent="-158750" algn="l" rtl="0">
              <a:spcBef>
                <a:spcPts val="1000"/>
              </a:spcBef>
              <a:spcAft>
                <a:spcPts val="0"/>
              </a:spcAft>
              <a:buSzPts val="2900"/>
              <a:buFont typeface="Arial"/>
              <a:buNone/>
            </a:pP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50"/>
          <p:cNvSpPr txBox="1">
            <a:spLocks noGrp="1"/>
          </p:cNvSpPr>
          <p:nvPr>
            <p:ph type="body" idx="1"/>
          </p:nvPr>
        </p:nvSpPr>
        <p:spPr>
          <a:xfrm>
            <a:off x="914400" y="762000"/>
            <a:ext cx="7696200" cy="54864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dirty="0"/>
              <a:t>Cloud based queuing services allow de-coupling application components</a:t>
            </a:r>
            <a:endParaRPr dirty="0"/>
          </a:p>
          <a:p>
            <a:pPr marL="342900" lvl="0" indent="-342900" algn="l" rtl="0">
              <a:spcBef>
                <a:spcPts val="1000"/>
              </a:spcBef>
              <a:spcAft>
                <a:spcPts val="0"/>
              </a:spcAft>
              <a:buSzPts val="2900"/>
              <a:buFont typeface="Arial"/>
              <a:buChar char="•"/>
            </a:pPr>
            <a:r>
              <a:rPr lang="en-US" dirty="0"/>
              <a:t>De-coupled components communicate via messaging queues</a:t>
            </a:r>
            <a:endParaRPr dirty="0"/>
          </a:p>
          <a:p>
            <a:pPr marL="342900" lvl="0" indent="-342900" algn="l" rtl="0">
              <a:spcBef>
                <a:spcPts val="1000"/>
              </a:spcBef>
              <a:spcAft>
                <a:spcPts val="0"/>
              </a:spcAft>
              <a:buSzPts val="2900"/>
              <a:buFont typeface="Arial"/>
              <a:buChar char="•"/>
            </a:pPr>
            <a:r>
              <a:rPr lang="en-US" dirty="0"/>
              <a:t>Queues are used for asynchronous processing</a:t>
            </a:r>
            <a:endParaRPr dirty="0"/>
          </a:p>
          <a:p>
            <a:pPr marL="342900" lvl="0" indent="-342900" algn="l" rtl="0">
              <a:spcBef>
                <a:spcPts val="1000"/>
              </a:spcBef>
              <a:spcAft>
                <a:spcPts val="0"/>
              </a:spcAft>
              <a:buSzPts val="2900"/>
              <a:buFont typeface="Arial"/>
              <a:buChar char="•"/>
            </a:pPr>
            <a:r>
              <a:rPr lang="en-US" dirty="0"/>
              <a:t>Queues also act as overflow buffers to handle temporary volume spikes or mismatches in message generation and consumption rates from application components</a:t>
            </a:r>
            <a:endParaRPr dirty="0"/>
          </a:p>
          <a:p>
            <a:pPr marL="342900" lvl="0" indent="-342900" algn="l" rtl="0">
              <a:spcBef>
                <a:spcPts val="1000"/>
              </a:spcBef>
              <a:spcAft>
                <a:spcPts val="0"/>
              </a:spcAft>
              <a:buSzPts val="2900"/>
              <a:buFont typeface="Arial"/>
              <a:buChar char="•"/>
            </a:pPr>
            <a:r>
              <a:rPr lang="en-US" b="1" dirty="0"/>
              <a:t>Queuing services from various cloud service provider allow short messages of a few kilo-bytes in size</a:t>
            </a:r>
            <a:endParaRPr b="1" dirty="0"/>
          </a:p>
          <a:p>
            <a:pPr marL="342900" lvl="0" indent="-342900" algn="l" rtl="0">
              <a:spcBef>
                <a:spcPts val="1000"/>
              </a:spcBef>
              <a:spcAft>
                <a:spcPts val="0"/>
              </a:spcAft>
              <a:buSzPts val="2900"/>
              <a:buFont typeface="Arial"/>
              <a:buChar char="•"/>
            </a:pPr>
            <a:r>
              <a:rPr lang="en-US" dirty="0"/>
              <a:t>Message can be </a:t>
            </a:r>
            <a:r>
              <a:rPr lang="en-US" dirty="0" err="1"/>
              <a:t>enqueued</a:t>
            </a:r>
            <a:r>
              <a:rPr lang="en-US" dirty="0"/>
              <a:t> and read from the queues simultaneously</a:t>
            </a:r>
            <a:endParaRPr dirty="0"/>
          </a:p>
          <a:p>
            <a:pPr marL="342900" lvl="0" indent="-158750" algn="l" rtl="0">
              <a:spcBef>
                <a:spcPts val="1000"/>
              </a:spcBef>
              <a:spcAft>
                <a:spcPts val="0"/>
              </a:spcAft>
              <a:buSzPts val="2900"/>
              <a:buFont typeface="Arial"/>
              <a:buNone/>
            </a:pPr>
            <a:endParaRPr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51"/>
          <p:cNvSpPr txBox="1">
            <a:spLocks noGrp="1"/>
          </p:cNvSpPr>
          <p:nvPr>
            <p:ph type="title"/>
          </p:nvPr>
        </p:nvSpPr>
        <p:spPr>
          <a:xfrm>
            <a:off x="1143000" y="533400"/>
            <a:ext cx="6699805" cy="8382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Amazon Simple Queue Service</a:t>
            </a:r>
            <a:endParaRPr/>
          </a:p>
        </p:txBody>
      </p:sp>
      <p:sp>
        <p:nvSpPr>
          <p:cNvPr id="437" name="Google Shape;437;p51"/>
          <p:cNvSpPr txBox="1">
            <a:spLocks noGrp="1"/>
          </p:cNvSpPr>
          <p:nvPr>
            <p:ph type="body" idx="1"/>
          </p:nvPr>
        </p:nvSpPr>
        <p:spPr>
          <a:xfrm>
            <a:off x="1140854" y="1905000"/>
            <a:ext cx="6699802" cy="4419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b="1" dirty="0"/>
              <a:t>SQS is queuing service by Amazon</a:t>
            </a:r>
            <a:endParaRPr b="1" dirty="0"/>
          </a:p>
          <a:p>
            <a:pPr marL="342900" lvl="0" indent="-342900" algn="l" rtl="0">
              <a:spcBef>
                <a:spcPts val="1000"/>
              </a:spcBef>
              <a:spcAft>
                <a:spcPts val="0"/>
              </a:spcAft>
              <a:buSzPts val="2900"/>
              <a:buFont typeface="Arial"/>
              <a:buChar char="•"/>
            </a:pPr>
            <a:r>
              <a:rPr lang="en-US" b="1" dirty="0"/>
              <a:t>It is distributed queue that supports messages of up to 256 KB in size</a:t>
            </a:r>
            <a:endParaRPr b="1" dirty="0"/>
          </a:p>
          <a:p>
            <a:pPr marL="342900" lvl="0" indent="-342900" algn="l" rtl="0">
              <a:spcBef>
                <a:spcPts val="1000"/>
              </a:spcBef>
              <a:spcAft>
                <a:spcPts val="0"/>
              </a:spcAft>
              <a:buSzPts val="2900"/>
              <a:buFont typeface="Arial"/>
              <a:buChar char="•"/>
            </a:pPr>
            <a:r>
              <a:rPr lang="en-US" b="1" dirty="0"/>
              <a:t>SQS supports multiple writers &amp; readers and locks messages while they are being processed</a:t>
            </a:r>
            <a:endParaRPr b="1" dirty="0"/>
          </a:p>
          <a:p>
            <a:pPr marL="342900" lvl="0" indent="-342900" algn="l" rtl="0">
              <a:spcBef>
                <a:spcPts val="1000"/>
              </a:spcBef>
              <a:spcAft>
                <a:spcPts val="0"/>
              </a:spcAft>
              <a:buSzPts val="2900"/>
              <a:buFont typeface="Arial"/>
              <a:buChar char="•"/>
            </a:pPr>
            <a:r>
              <a:rPr lang="en-US" b="1" dirty="0"/>
              <a:t>SQS service trade-offs on FIFO capability and does not guarantee that message will be delivered in FIFO order</a:t>
            </a:r>
            <a:endParaRPr b="1" dirty="0"/>
          </a:p>
          <a:p>
            <a:pPr marL="342900" lvl="0" indent="-342900" algn="l" rtl="0">
              <a:spcBef>
                <a:spcPts val="1000"/>
              </a:spcBef>
              <a:spcAft>
                <a:spcPts val="0"/>
              </a:spcAft>
              <a:buSzPts val="2900"/>
              <a:buFont typeface="Arial"/>
              <a:buChar char="•"/>
            </a:pPr>
            <a:r>
              <a:rPr lang="en-US" dirty="0"/>
              <a:t>Application that requires FIFO ordering of messages can place additional sequencing information in each message so that they can re-0rdered after retrieving from queue</a:t>
            </a:r>
            <a:endParaRPr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pic>
        <p:nvPicPr>
          <p:cNvPr id="442" name="Google Shape;442;p52"/>
          <p:cNvPicPr preferRelativeResize="0"/>
          <p:nvPr/>
        </p:nvPicPr>
        <p:blipFill rotWithShape="1">
          <a:blip r:embed="rId3">
            <a:alphaModFix/>
          </a:blip>
          <a:srcRect/>
          <a:stretch/>
        </p:blipFill>
        <p:spPr>
          <a:xfrm>
            <a:off x="381000" y="228600"/>
            <a:ext cx="8458200" cy="5119130"/>
          </a:xfrm>
          <a:prstGeom prst="rect">
            <a:avLst/>
          </a:prstGeom>
          <a:noFill/>
          <a:ln>
            <a:noFill/>
          </a:ln>
        </p:spPr>
      </p:pic>
      <p:pic>
        <p:nvPicPr>
          <p:cNvPr id="443" name="Google Shape;443;p52"/>
          <p:cNvPicPr preferRelativeResize="0"/>
          <p:nvPr/>
        </p:nvPicPr>
        <p:blipFill rotWithShape="1">
          <a:blip r:embed="rId4">
            <a:alphaModFix/>
          </a:blip>
          <a:srcRect/>
          <a:stretch/>
        </p:blipFill>
        <p:spPr>
          <a:xfrm>
            <a:off x="2057399" y="5562600"/>
            <a:ext cx="4254185" cy="53340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53"/>
          <p:cNvSpPr txBox="1">
            <a:spLocks noGrp="1"/>
          </p:cNvSpPr>
          <p:nvPr>
            <p:ph type="title"/>
          </p:nvPr>
        </p:nvSpPr>
        <p:spPr>
          <a:xfrm>
            <a:off x="1143000" y="533400"/>
            <a:ext cx="6699805" cy="8382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Google Task Queue service</a:t>
            </a:r>
            <a:endParaRPr/>
          </a:p>
        </p:txBody>
      </p:sp>
      <p:sp>
        <p:nvSpPr>
          <p:cNvPr id="449" name="Google Shape;449;p53"/>
          <p:cNvSpPr txBox="1">
            <a:spLocks noGrp="1"/>
          </p:cNvSpPr>
          <p:nvPr>
            <p:ph type="body" idx="1"/>
          </p:nvPr>
        </p:nvSpPr>
        <p:spPr>
          <a:xfrm>
            <a:off x="1143002" y="1600200"/>
            <a:ext cx="7162797" cy="46482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dirty="0"/>
              <a:t>Queuing service from Google</a:t>
            </a:r>
            <a:endParaRPr dirty="0"/>
          </a:p>
          <a:p>
            <a:pPr marL="342900" lvl="0" indent="-342900" algn="l" rtl="0">
              <a:spcBef>
                <a:spcPts val="1000"/>
              </a:spcBef>
              <a:spcAft>
                <a:spcPts val="0"/>
              </a:spcAft>
              <a:buSzPts val="2900"/>
              <a:buFont typeface="Arial"/>
              <a:buChar char="•"/>
            </a:pPr>
            <a:r>
              <a:rPr lang="en-US" dirty="0"/>
              <a:t>It is part of Google App Engine platform</a:t>
            </a:r>
            <a:endParaRPr dirty="0"/>
          </a:p>
          <a:p>
            <a:pPr marL="342900" lvl="0" indent="-342900" algn="l" rtl="0">
              <a:spcBef>
                <a:spcPts val="1000"/>
              </a:spcBef>
              <a:spcAft>
                <a:spcPts val="0"/>
              </a:spcAft>
              <a:buSzPts val="2900"/>
              <a:buFont typeface="Arial"/>
              <a:buChar char="•"/>
            </a:pPr>
            <a:r>
              <a:rPr lang="en-US" dirty="0"/>
              <a:t>Task Queues allow applications to execute tasks in background</a:t>
            </a:r>
            <a:endParaRPr dirty="0"/>
          </a:p>
          <a:p>
            <a:pPr marL="342900" lvl="0" indent="-342900" algn="l" rtl="0">
              <a:spcBef>
                <a:spcPts val="1000"/>
              </a:spcBef>
              <a:spcAft>
                <a:spcPts val="0"/>
              </a:spcAft>
              <a:buSzPts val="2900"/>
              <a:buFont typeface="Arial"/>
              <a:buChar char="•"/>
            </a:pPr>
            <a:r>
              <a:rPr lang="en-US" dirty="0" smtClean="0"/>
              <a:t>There are two different  configurations for Task Queues-</a:t>
            </a:r>
            <a:endParaRPr dirty="0" smtClean="0"/>
          </a:p>
          <a:p>
            <a:pPr marL="0" lvl="0" indent="0" algn="l" rtl="0">
              <a:spcBef>
                <a:spcPts val="1000"/>
              </a:spcBef>
              <a:spcAft>
                <a:spcPts val="0"/>
              </a:spcAft>
              <a:buSzPts val="2900"/>
              <a:buNone/>
            </a:pPr>
            <a:r>
              <a:rPr lang="en-US" dirty="0" smtClean="0"/>
              <a:t>        - Push Queue</a:t>
            </a:r>
            <a:endParaRPr dirty="0" smtClean="0"/>
          </a:p>
          <a:p>
            <a:pPr marL="0" lvl="0" indent="0" algn="l" rtl="0">
              <a:spcBef>
                <a:spcPts val="1000"/>
              </a:spcBef>
              <a:spcAft>
                <a:spcPts val="0"/>
              </a:spcAft>
              <a:buSzPts val="2900"/>
              <a:buNone/>
            </a:pPr>
            <a:r>
              <a:rPr lang="en-US" dirty="0" smtClean="0"/>
              <a:t>	- Pull Queue</a:t>
            </a:r>
            <a:endParaRPr dirty="0" smtClean="0"/>
          </a:p>
          <a:p>
            <a:pPr marL="342900" lvl="0" indent="-342900" algn="l" rtl="0">
              <a:spcBef>
                <a:spcPts val="1000"/>
              </a:spcBef>
              <a:spcAft>
                <a:spcPts val="0"/>
              </a:spcAft>
              <a:buSzPts val="2900"/>
              <a:buFont typeface="Arial"/>
              <a:buChar char="•"/>
            </a:pPr>
            <a:r>
              <a:rPr lang="en-US" dirty="0" smtClean="0"/>
              <a:t>Push queue is default queue that processes tasks based on processing rate</a:t>
            </a:r>
            <a:endParaRPr dirty="0" smtClean="0"/>
          </a:p>
          <a:p>
            <a:pPr marL="342900" lvl="0" indent="-342900" algn="l" rtl="0">
              <a:spcBef>
                <a:spcPts val="1000"/>
              </a:spcBef>
              <a:spcAft>
                <a:spcPts val="0"/>
              </a:spcAft>
              <a:buSzPts val="2900"/>
              <a:buFont typeface="Arial"/>
              <a:buChar char="•"/>
            </a:pPr>
            <a:r>
              <a:rPr lang="en-US" dirty="0" smtClean="0"/>
              <a:t>Pull </a:t>
            </a:r>
            <a:r>
              <a:rPr lang="en-US" dirty="0"/>
              <a:t>queues allow task consumers to lease a specific number of tasks for a specific duration. The tasks are processed and deleted before the lease ends</a:t>
            </a:r>
            <a:endParaRPr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54"/>
          <p:cNvSpPr txBox="1">
            <a:spLocks noGrp="1"/>
          </p:cNvSpPr>
          <p:nvPr>
            <p:ph type="title"/>
          </p:nvPr>
        </p:nvSpPr>
        <p:spPr>
          <a:xfrm>
            <a:off x="1143000" y="533400"/>
            <a:ext cx="6699805" cy="8382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Windows Azure Queue Service</a:t>
            </a:r>
            <a:endParaRPr/>
          </a:p>
        </p:txBody>
      </p:sp>
      <p:sp>
        <p:nvSpPr>
          <p:cNvPr id="455" name="Google Shape;455;p54"/>
          <p:cNvSpPr txBox="1">
            <a:spLocks noGrp="1"/>
          </p:cNvSpPr>
          <p:nvPr>
            <p:ph type="body" idx="1"/>
          </p:nvPr>
        </p:nvSpPr>
        <p:spPr>
          <a:xfrm>
            <a:off x="1140854" y="1905000"/>
            <a:ext cx="6699802" cy="4419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dirty="0"/>
              <a:t>Queuing service by Microsoft</a:t>
            </a:r>
            <a:endParaRPr dirty="0"/>
          </a:p>
          <a:p>
            <a:pPr marL="342900" lvl="0" indent="-342900" algn="l" rtl="0">
              <a:spcBef>
                <a:spcPts val="1000"/>
              </a:spcBef>
              <a:spcAft>
                <a:spcPts val="0"/>
              </a:spcAft>
              <a:buSzPts val="2900"/>
              <a:buFont typeface="Arial"/>
              <a:buChar char="•"/>
            </a:pPr>
            <a:r>
              <a:rPr lang="en-US" dirty="0"/>
              <a:t>It allows storing large number of messages that can be accessed from anywhere in the world via authenticated calls using http or https</a:t>
            </a:r>
            <a:endParaRPr dirty="0"/>
          </a:p>
          <a:p>
            <a:pPr marL="342900" lvl="0" indent="-342900" algn="l" rtl="0">
              <a:spcBef>
                <a:spcPts val="1000"/>
              </a:spcBef>
              <a:spcAft>
                <a:spcPts val="0"/>
              </a:spcAft>
              <a:buSzPts val="2900"/>
              <a:buFont typeface="Arial"/>
              <a:buChar char="•"/>
            </a:pPr>
            <a:r>
              <a:rPr lang="en-US" dirty="0"/>
              <a:t>Size of single message can be 64 KB</a:t>
            </a:r>
            <a:endParaRPr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55"/>
          <p:cNvSpPr txBox="1">
            <a:spLocks noGrp="1"/>
          </p:cNvSpPr>
          <p:nvPr>
            <p:ph type="title"/>
          </p:nvPr>
        </p:nvSpPr>
        <p:spPr>
          <a:xfrm>
            <a:off x="1295400" y="2362200"/>
            <a:ext cx="6699805" cy="838202"/>
          </a:xfrm>
          <a:prstGeom prst="rect">
            <a:avLst/>
          </a:prstGeom>
          <a:noFill/>
          <a:ln>
            <a:noFill/>
          </a:ln>
        </p:spPr>
        <p:txBody>
          <a:bodyPr spcFirstLastPara="1" wrap="square" lIns="91425" tIns="45700" rIns="91425" bIns="45700" anchor="b" anchorCtr="0">
            <a:normAutofit/>
          </a:bodyPr>
          <a:lstStyle/>
          <a:p>
            <a:pPr marL="0" lvl="0" indent="0" algn="ctr" rtl="0">
              <a:spcBef>
                <a:spcPts val="0"/>
              </a:spcBef>
              <a:spcAft>
                <a:spcPts val="0"/>
              </a:spcAft>
              <a:buClr>
                <a:schemeClr val="dk1"/>
              </a:buClr>
              <a:buSzPts val="4000"/>
              <a:buFont typeface="Corbel"/>
              <a:buNone/>
            </a:pPr>
            <a:r>
              <a:rPr lang="en-US"/>
              <a:t>3. Email Services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56"/>
          <p:cNvSpPr txBox="1">
            <a:spLocks noGrp="1"/>
          </p:cNvSpPr>
          <p:nvPr>
            <p:ph type="title"/>
          </p:nvPr>
        </p:nvSpPr>
        <p:spPr>
          <a:xfrm>
            <a:off x="1143000" y="533400"/>
            <a:ext cx="6699805" cy="8382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Amazon Simple Email service</a:t>
            </a:r>
            <a:endParaRPr/>
          </a:p>
        </p:txBody>
      </p:sp>
      <p:sp>
        <p:nvSpPr>
          <p:cNvPr id="466" name="Google Shape;466;p56"/>
          <p:cNvSpPr txBox="1">
            <a:spLocks noGrp="1"/>
          </p:cNvSpPr>
          <p:nvPr>
            <p:ph type="body" idx="1"/>
          </p:nvPr>
        </p:nvSpPr>
        <p:spPr>
          <a:xfrm>
            <a:off x="1140854" y="1905000"/>
            <a:ext cx="6699802" cy="4419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a:t>It is bulk and transactional email-sending service from Amazon</a:t>
            </a:r>
            <a:endParaRPr/>
          </a:p>
          <a:p>
            <a:pPr marL="342900" lvl="0" indent="-342900" algn="l" rtl="0">
              <a:spcBef>
                <a:spcPts val="1000"/>
              </a:spcBef>
              <a:spcAft>
                <a:spcPts val="0"/>
              </a:spcAft>
              <a:buSzPts val="2900"/>
              <a:buFont typeface="Arial"/>
              <a:buChar char="•"/>
            </a:pPr>
            <a:r>
              <a:rPr lang="en-US"/>
              <a:t>It is outbound-only</a:t>
            </a:r>
            <a:endParaRPr/>
          </a:p>
          <a:p>
            <a:pPr marL="342900" lvl="0" indent="-342900" algn="l" rtl="0">
              <a:spcBef>
                <a:spcPts val="1000"/>
              </a:spcBef>
              <a:spcAft>
                <a:spcPts val="0"/>
              </a:spcAft>
              <a:buSzPts val="2900"/>
              <a:buFont typeface="Arial"/>
              <a:buChar char="•"/>
            </a:pPr>
            <a:r>
              <a:rPr lang="en-US"/>
              <a:t>To ensure high email deliverability, SES uses content filtering technologies  to scan the outgoing email messages</a:t>
            </a:r>
            <a:endParaRPr/>
          </a:p>
          <a:p>
            <a:pPr marL="342900" lvl="0" indent="-342900" algn="l" rtl="0">
              <a:spcBef>
                <a:spcPts val="1000"/>
              </a:spcBef>
              <a:spcAft>
                <a:spcPts val="0"/>
              </a:spcAft>
              <a:buSzPts val="2900"/>
              <a:buFont typeface="Arial"/>
              <a:buChar char="•"/>
            </a:pPr>
            <a:r>
              <a:rPr lang="en-US"/>
              <a:t>SES can be accessed and used from SES console, Simple Mail Transfer Protocol (SMTP) interface or SES API</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57"/>
          <p:cNvSpPr txBox="1">
            <a:spLocks noGrp="1"/>
          </p:cNvSpPr>
          <p:nvPr>
            <p:ph type="title"/>
          </p:nvPr>
        </p:nvSpPr>
        <p:spPr>
          <a:xfrm>
            <a:off x="1143000" y="381001"/>
            <a:ext cx="6699805" cy="8382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Google Email Service (Gmail)</a:t>
            </a:r>
            <a:endParaRPr/>
          </a:p>
        </p:txBody>
      </p:sp>
      <p:sp>
        <p:nvSpPr>
          <p:cNvPr id="472" name="Google Shape;472;p57"/>
          <p:cNvSpPr txBox="1">
            <a:spLocks noGrp="1"/>
          </p:cNvSpPr>
          <p:nvPr>
            <p:ph type="body" idx="1"/>
          </p:nvPr>
        </p:nvSpPr>
        <p:spPr>
          <a:xfrm>
            <a:off x="1143003" y="1828800"/>
            <a:ext cx="6699802" cy="4419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a:t>Part of Google App Engine platform that allows App Engine applications to send email messages </a:t>
            </a:r>
            <a:endParaRPr/>
          </a:p>
          <a:p>
            <a:pPr marL="342900" lvl="0" indent="-342900" algn="l" rtl="0">
              <a:spcBef>
                <a:spcPts val="1000"/>
              </a:spcBef>
              <a:spcAft>
                <a:spcPts val="0"/>
              </a:spcAft>
              <a:buSzPts val="2900"/>
              <a:buFont typeface="Arial"/>
              <a:buChar char="•"/>
            </a:pPr>
            <a:r>
              <a:rPr lang="en-US"/>
              <a:t>App engine can also receives emails</a:t>
            </a:r>
            <a:endParaRPr/>
          </a:p>
          <a:p>
            <a:pPr marL="342900" lvl="0" indent="-158750" algn="l" rtl="0">
              <a:spcBef>
                <a:spcPts val="1000"/>
              </a:spcBef>
              <a:spcAft>
                <a:spcPts val="0"/>
              </a:spcAft>
              <a:buSzPts val="2900"/>
              <a:buFont typeface="Arial"/>
              <a:buNone/>
            </a:pPr>
            <a:endParaRPr/>
          </a:p>
          <a:p>
            <a:pPr marL="342900" lvl="0" indent="-158750" algn="l" rtl="0">
              <a:spcBef>
                <a:spcPts val="1000"/>
              </a:spcBef>
              <a:spcAft>
                <a:spcPts val="0"/>
              </a:spcAft>
              <a:buSzPts val="2900"/>
              <a:buFont typeface="Arial"/>
              <a:buNone/>
            </a:pP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58"/>
          <p:cNvSpPr txBox="1">
            <a:spLocks noGrp="1"/>
          </p:cNvSpPr>
          <p:nvPr>
            <p:ph type="title"/>
          </p:nvPr>
        </p:nvSpPr>
        <p:spPr>
          <a:xfrm>
            <a:off x="1143000" y="381001"/>
            <a:ext cx="6699805" cy="8382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4. Notification Services</a:t>
            </a:r>
            <a:endParaRPr/>
          </a:p>
        </p:txBody>
      </p:sp>
      <p:sp>
        <p:nvSpPr>
          <p:cNvPr id="478" name="Google Shape;478;p58"/>
          <p:cNvSpPr txBox="1">
            <a:spLocks noGrp="1"/>
          </p:cNvSpPr>
          <p:nvPr>
            <p:ph type="body" idx="1"/>
          </p:nvPr>
        </p:nvSpPr>
        <p:spPr>
          <a:xfrm>
            <a:off x="1143003" y="1828800"/>
            <a:ext cx="6699802" cy="4419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b="1" dirty="0"/>
              <a:t>Cloud based notification services or push messaging services allow applications to push messages to internet connected smart devices</a:t>
            </a:r>
            <a:endParaRPr b="1" dirty="0"/>
          </a:p>
          <a:p>
            <a:pPr marL="342900" lvl="0" indent="-342900" algn="l" rtl="0">
              <a:spcBef>
                <a:spcPts val="1000"/>
              </a:spcBef>
              <a:spcAft>
                <a:spcPts val="0"/>
              </a:spcAft>
              <a:buSzPts val="2900"/>
              <a:buFont typeface="Arial"/>
              <a:buChar char="•"/>
            </a:pPr>
            <a:r>
              <a:rPr lang="en-US" dirty="0"/>
              <a:t>Push messaging services are bases on publish-subscribe model</a:t>
            </a:r>
            <a:endParaRPr dirty="0"/>
          </a:p>
          <a:p>
            <a:pPr marL="342900" lvl="0" indent="-342900" algn="l" rtl="0">
              <a:spcBef>
                <a:spcPts val="1000"/>
              </a:spcBef>
              <a:spcAft>
                <a:spcPts val="0"/>
              </a:spcAft>
              <a:buSzPts val="2900"/>
              <a:buFont typeface="Arial"/>
              <a:buChar char="•"/>
            </a:pPr>
            <a:r>
              <a:rPr lang="en-US" dirty="0"/>
              <a:t>Topic /Channel provided by publisher/producer</a:t>
            </a:r>
            <a:endParaRPr dirty="0"/>
          </a:p>
          <a:p>
            <a:pPr marL="342900" lvl="0" indent="-342900" algn="l" rtl="0">
              <a:spcBef>
                <a:spcPts val="1000"/>
              </a:spcBef>
              <a:spcAft>
                <a:spcPts val="0"/>
              </a:spcAft>
              <a:buSzPts val="2900"/>
              <a:buFont typeface="Arial"/>
              <a:buChar char="•"/>
            </a:pPr>
            <a:r>
              <a:rPr lang="en-US" dirty="0"/>
              <a:t>Consumers subscribe for the Topic/Channel</a:t>
            </a:r>
            <a:endParaRPr dirty="0"/>
          </a:p>
          <a:p>
            <a:pPr marL="342900" lvl="0" indent="-342900" algn="l" rtl="0">
              <a:spcBef>
                <a:spcPts val="1000"/>
              </a:spcBef>
              <a:spcAft>
                <a:spcPts val="0"/>
              </a:spcAft>
              <a:buSzPts val="2900"/>
              <a:buFont typeface="Arial"/>
              <a:buChar char="•"/>
            </a:pPr>
            <a:r>
              <a:rPr lang="en-US" dirty="0"/>
              <a:t>For new contents or intimations, messages are pushed on Topic/Channel</a:t>
            </a:r>
            <a:endParaRPr dirty="0"/>
          </a:p>
          <a:p>
            <a:pPr marL="342900" lvl="0" indent="-342900" algn="l" rtl="0">
              <a:spcBef>
                <a:spcPts val="1000"/>
              </a:spcBef>
              <a:spcAft>
                <a:spcPts val="0"/>
              </a:spcAft>
              <a:buSzPts val="2900"/>
              <a:buFont typeface="Arial"/>
              <a:buChar char="•"/>
            </a:pPr>
            <a:r>
              <a:rPr lang="en-US" dirty="0"/>
              <a:t>Consumer applications on smart devices can increase their consumer engagement with the help of push </a:t>
            </a:r>
            <a:r>
              <a:rPr lang="en-US" dirty="0" err="1"/>
              <a:t>notifictions</a:t>
            </a:r>
            <a:endParaRPr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59"/>
          <p:cNvSpPr txBox="1">
            <a:spLocks noGrp="1"/>
          </p:cNvSpPr>
          <p:nvPr>
            <p:ph type="title"/>
          </p:nvPr>
        </p:nvSpPr>
        <p:spPr>
          <a:xfrm>
            <a:off x="1143000" y="533400"/>
            <a:ext cx="6699805" cy="838200"/>
          </a:xfrm>
          <a:prstGeom prst="rect">
            <a:avLst/>
          </a:prstGeom>
          <a:noFill/>
          <a:ln>
            <a:noFill/>
          </a:ln>
        </p:spPr>
        <p:txBody>
          <a:bodyPr spcFirstLastPara="1" wrap="square" lIns="91425" tIns="45700" rIns="91425" bIns="45700" anchor="b" anchorCtr="0">
            <a:normAutofit fontScale="90000"/>
          </a:bodyPr>
          <a:lstStyle/>
          <a:p>
            <a:pPr marL="0" lvl="0" indent="0" algn="l" rtl="0">
              <a:spcBef>
                <a:spcPts val="0"/>
              </a:spcBef>
              <a:spcAft>
                <a:spcPts val="0"/>
              </a:spcAft>
              <a:buClr>
                <a:schemeClr val="dk1"/>
              </a:buClr>
              <a:buSzPct val="100000"/>
              <a:buFont typeface="Corbel"/>
              <a:buNone/>
            </a:pPr>
            <a:r>
              <a:rPr lang="en-US"/>
              <a:t/>
            </a:r>
            <a:br>
              <a:rPr lang="en-US"/>
            </a:br>
            <a:r>
              <a:rPr lang="en-US"/>
              <a:t>Amazon Simple Notification Service (SNS)</a:t>
            </a:r>
            <a:endParaRPr/>
          </a:p>
        </p:txBody>
      </p:sp>
      <p:sp>
        <p:nvSpPr>
          <p:cNvPr id="484" name="Google Shape;484;p59"/>
          <p:cNvSpPr txBox="1">
            <a:spLocks noGrp="1"/>
          </p:cNvSpPr>
          <p:nvPr>
            <p:ph type="body" idx="1"/>
          </p:nvPr>
        </p:nvSpPr>
        <p:spPr>
          <a:xfrm>
            <a:off x="1219200" y="1752600"/>
            <a:ext cx="6781800" cy="4419600"/>
          </a:xfrm>
          <a:prstGeom prst="rect">
            <a:avLst/>
          </a:prstGeom>
          <a:noFill/>
          <a:ln>
            <a:noFill/>
          </a:ln>
        </p:spPr>
        <p:txBody>
          <a:bodyPr spcFirstLastPara="1" wrap="square" lIns="91425" tIns="45700" rIns="91425" bIns="45700" anchor="t" anchorCtr="0">
            <a:normAutofit fontScale="92500" lnSpcReduction="10000"/>
          </a:bodyPr>
          <a:lstStyle/>
          <a:p>
            <a:pPr marL="342900" lvl="0" indent="-342900" algn="just" rtl="0">
              <a:spcBef>
                <a:spcPts val="0"/>
              </a:spcBef>
              <a:spcAft>
                <a:spcPts val="0"/>
              </a:spcAft>
              <a:buSzPct val="145000"/>
              <a:buFont typeface="Arial"/>
              <a:buChar char="•"/>
            </a:pPr>
            <a:r>
              <a:rPr lang="en-US"/>
              <a:t>Fast and fully managed Push messaging service from Amazon</a:t>
            </a:r>
            <a:endParaRPr/>
          </a:p>
          <a:p>
            <a:pPr marL="342900" lvl="0" indent="-342900" algn="just" rtl="0">
              <a:spcBef>
                <a:spcPts val="970"/>
              </a:spcBef>
              <a:spcAft>
                <a:spcPts val="0"/>
              </a:spcAft>
              <a:buSzPct val="145000"/>
              <a:buFont typeface="Arial"/>
              <a:buChar char="•"/>
            </a:pPr>
            <a:r>
              <a:rPr lang="en-US"/>
              <a:t>SNS has two types of clients – Publisher &amp; Subscriber</a:t>
            </a:r>
            <a:endParaRPr/>
          </a:p>
          <a:p>
            <a:pPr marL="342900" lvl="0" indent="-342900" algn="just" rtl="0">
              <a:spcBef>
                <a:spcPts val="970"/>
              </a:spcBef>
              <a:spcAft>
                <a:spcPts val="0"/>
              </a:spcAft>
              <a:buSzPct val="145000"/>
              <a:buFont typeface="Arial"/>
              <a:buChar char="•"/>
            </a:pPr>
            <a:r>
              <a:rPr lang="en-US"/>
              <a:t>Publishers communicate asynchronously with subscribers by producing and sending messages to topics</a:t>
            </a:r>
            <a:endParaRPr/>
          </a:p>
          <a:p>
            <a:pPr marL="342900" lvl="0" indent="-342900" algn="just" rtl="0">
              <a:spcBef>
                <a:spcPts val="970"/>
              </a:spcBef>
              <a:spcAft>
                <a:spcPts val="0"/>
              </a:spcAft>
              <a:buSzPct val="145000"/>
              <a:buFont typeface="Arial"/>
              <a:buChar char="•"/>
            </a:pPr>
            <a:r>
              <a:rPr lang="en-US"/>
              <a:t>Topic is a logical access point and communication channel (Each topic has unique name within an account, Each topic assigned with ARN)</a:t>
            </a:r>
            <a:endParaRPr/>
          </a:p>
          <a:p>
            <a:pPr marL="342900" lvl="0" indent="-342900" algn="just" rtl="0">
              <a:spcBef>
                <a:spcPts val="970"/>
              </a:spcBef>
              <a:spcAft>
                <a:spcPts val="0"/>
              </a:spcAft>
              <a:buSzPct val="145000"/>
              <a:buFont typeface="Arial"/>
              <a:buChar char="•"/>
            </a:pPr>
            <a:r>
              <a:rPr lang="en-US"/>
              <a:t>Subscribers are the consumers who subscribe to topics to receive notifications</a:t>
            </a:r>
            <a:endParaRPr/>
          </a:p>
          <a:p>
            <a:pPr marL="342900" lvl="0" indent="-342900" algn="just" rtl="0">
              <a:spcBef>
                <a:spcPts val="970"/>
              </a:spcBef>
              <a:spcAft>
                <a:spcPts val="0"/>
              </a:spcAft>
              <a:buSzPct val="145000"/>
              <a:buFont typeface="Arial"/>
              <a:buChar char="•"/>
            </a:pPr>
            <a:r>
              <a:rPr lang="en-US"/>
              <a:t>SNS can deliver notifications as SMS, email or to SQS queues or http endpoint</a:t>
            </a:r>
            <a:endParaRPr/>
          </a:p>
          <a:p>
            <a:pPr marL="342900" lvl="0" indent="-342900" algn="just" rtl="0">
              <a:spcBef>
                <a:spcPts val="970"/>
              </a:spcBef>
              <a:spcAft>
                <a:spcPts val="0"/>
              </a:spcAft>
              <a:buSzPct val="145000"/>
              <a:buFont typeface="Arial"/>
              <a:buChar char="•"/>
            </a:pPr>
            <a:r>
              <a:rPr lang="en-US"/>
              <a:t>SNS console has wizards for creating a new topic, publishing to a topic and subscribing to a topic</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6"/>
          <p:cNvSpPr txBox="1">
            <a:spLocks noGrp="1"/>
          </p:cNvSpPr>
          <p:nvPr>
            <p:ph type="title"/>
          </p:nvPr>
        </p:nvSpPr>
        <p:spPr>
          <a:xfrm>
            <a:off x="1219200" y="152401"/>
            <a:ext cx="6699805" cy="1066800"/>
          </a:xfrm>
          <a:prstGeom prst="rect">
            <a:avLst/>
          </a:prstGeom>
          <a:noFill/>
          <a:ln>
            <a:noFill/>
          </a:ln>
        </p:spPr>
        <p:txBody>
          <a:bodyPr spcFirstLastPara="1" wrap="square" lIns="91425" tIns="45700" rIns="91425" bIns="45700" anchor="b" anchorCtr="0">
            <a:normAutofit fontScale="90000"/>
          </a:bodyPr>
          <a:lstStyle/>
          <a:p>
            <a:pPr marL="0" lvl="0" indent="0" algn="l" rtl="0">
              <a:spcBef>
                <a:spcPts val="0"/>
              </a:spcBef>
              <a:spcAft>
                <a:spcPts val="0"/>
              </a:spcAft>
              <a:buClr>
                <a:schemeClr val="dk1"/>
              </a:buClr>
              <a:buSzPct val="100000"/>
              <a:buFont typeface="Corbel"/>
              <a:buNone/>
            </a:pPr>
            <a:r>
              <a:rPr lang="en-US"/>
              <a:t>1. Amazon Elastic Compute cloud</a:t>
            </a:r>
            <a:endParaRPr/>
          </a:p>
        </p:txBody>
      </p:sp>
      <p:sp>
        <p:nvSpPr>
          <p:cNvPr id="179" name="Google Shape;179;p6"/>
          <p:cNvSpPr txBox="1">
            <a:spLocks noGrp="1"/>
          </p:cNvSpPr>
          <p:nvPr>
            <p:ph type="body" idx="1"/>
          </p:nvPr>
        </p:nvSpPr>
        <p:spPr>
          <a:xfrm>
            <a:off x="1219202" y="1524000"/>
            <a:ext cx="7162797" cy="50292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a:t>EC2 is a compute service provides by Amazon</a:t>
            </a:r>
            <a:endParaRPr/>
          </a:p>
          <a:p>
            <a:pPr marL="342900" lvl="0" indent="-342900" algn="l" rtl="0">
              <a:spcBef>
                <a:spcPts val="1000"/>
              </a:spcBef>
              <a:spcAft>
                <a:spcPts val="0"/>
              </a:spcAft>
              <a:buSzPts val="2900"/>
              <a:buFont typeface="Arial"/>
              <a:buChar char="•"/>
            </a:pPr>
            <a:r>
              <a:rPr lang="en-US"/>
              <a:t>It provides secure and resizable compute capacity in cloud</a:t>
            </a:r>
            <a:endParaRPr/>
          </a:p>
          <a:p>
            <a:pPr marL="342900" lvl="0" indent="-342900" algn="l" rtl="0">
              <a:spcBef>
                <a:spcPts val="1000"/>
              </a:spcBef>
              <a:spcAft>
                <a:spcPts val="0"/>
              </a:spcAft>
              <a:buSzPts val="2900"/>
              <a:buFont typeface="Arial"/>
              <a:buChar char="•"/>
            </a:pPr>
            <a:r>
              <a:rPr lang="en-US"/>
              <a:t>Provides Scaling (scaling up or down) as per demand</a:t>
            </a:r>
            <a:endParaRPr/>
          </a:p>
          <a:p>
            <a:pPr marL="342900" lvl="0" indent="-342900" algn="l" rtl="0">
              <a:spcBef>
                <a:spcPts val="1000"/>
              </a:spcBef>
              <a:spcAft>
                <a:spcPts val="0"/>
              </a:spcAft>
              <a:buSzPts val="2900"/>
              <a:buFont typeface="Arial"/>
              <a:buChar char="•"/>
            </a:pPr>
            <a:r>
              <a:rPr lang="en-US"/>
              <a:t>It creates instances and launch them. Also mention type of instance e.g. micro, small, medium , large , so on…</a:t>
            </a:r>
            <a:endParaRPr/>
          </a:p>
          <a:p>
            <a:pPr marL="342900" lvl="0" indent="-342900" algn="l" rtl="0">
              <a:spcBef>
                <a:spcPts val="1000"/>
              </a:spcBef>
              <a:spcAft>
                <a:spcPts val="0"/>
              </a:spcAft>
              <a:buSzPts val="2900"/>
              <a:buFont typeface="Arial"/>
              <a:buChar char="•"/>
            </a:pPr>
            <a:r>
              <a:rPr lang="en-US"/>
              <a:t>Integrated with other services</a:t>
            </a:r>
            <a:endParaRPr/>
          </a:p>
          <a:p>
            <a:pPr marL="342900" lvl="0" indent="-342900" algn="l" rtl="0">
              <a:spcBef>
                <a:spcPts val="1000"/>
              </a:spcBef>
              <a:spcAft>
                <a:spcPts val="0"/>
              </a:spcAft>
              <a:buSzPts val="2900"/>
              <a:buFont typeface="Arial"/>
              <a:buChar char="•"/>
            </a:pPr>
            <a:r>
              <a:rPr lang="en-US"/>
              <a:t>Pay as per use</a:t>
            </a:r>
            <a:endParaRPr/>
          </a:p>
          <a:p>
            <a:pPr marL="342900" lvl="0" indent="-342900" algn="l" rtl="0">
              <a:spcBef>
                <a:spcPts val="1000"/>
              </a:spcBef>
              <a:spcAft>
                <a:spcPts val="0"/>
              </a:spcAft>
              <a:buSzPts val="2900"/>
              <a:buFont typeface="Arial"/>
              <a:buChar char="•"/>
            </a:pPr>
            <a:r>
              <a:rPr lang="en-US"/>
              <a:t>It supports for different OSs</a:t>
            </a:r>
            <a:endParaRPr/>
          </a:p>
          <a:p>
            <a:pPr marL="342900" lvl="0" indent="-342900" algn="l" rtl="0">
              <a:spcBef>
                <a:spcPts val="1000"/>
              </a:spcBef>
              <a:spcAft>
                <a:spcPts val="0"/>
              </a:spcAft>
              <a:buSzPts val="2900"/>
              <a:buFont typeface="Arial"/>
              <a:buChar char="•"/>
            </a:pPr>
            <a:r>
              <a:rPr lang="en-US"/>
              <a:t>Provides secure network by;</a:t>
            </a:r>
            <a:endParaRPr/>
          </a:p>
          <a:p>
            <a:pPr marL="342900" lvl="0" indent="-342900" algn="l" rtl="0">
              <a:spcBef>
                <a:spcPts val="1000"/>
              </a:spcBef>
              <a:spcAft>
                <a:spcPts val="0"/>
              </a:spcAft>
              <a:buSzPts val="2900"/>
              <a:buFont typeface="Corbel"/>
              <a:buChar char="-"/>
            </a:pPr>
            <a:r>
              <a:rPr lang="en-US"/>
              <a:t>By selecting key-pair, which is used to securely connect to instance after it launches.</a:t>
            </a:r>
            <a:endParaRPr/>
          </a:p>
          <a:p>
            <a:pPr marL="342900" lvl="0" indent="-342900" algn="l" rtl="0">
              <a:spcBef>
                <a:spcPts val="1000"/>
              </a:spcBef>
              <a:spcAft>
                <a:spcPts val="0"/>
              </a:spcAft>
              <a:buSzPts val="2900"/>
              <a:buFont typeface="Corbel"/>
              <a:buChar char="-"/>
            </a:pPr>
            <a:r>
              <a:rPr lang="en-US"/>
              <a:t>Security groups are associated with the instance</a:t>
            </a:r>
            <a:endParaRPr/>
          </a:p>
          <a:p>
            <a:pPr marL="342900" lvl="0" indent="-158750" algn="l" rtl="0">
              <a:spcBef>
                <a:spcPts val="1000"/>
              </a:spcBef>
              <a:spcAft>
                <a:spcPts val="0"/>
              </a:spcAft>
              <a:buSzPts val="2900"/>
              <a:buFont typeface="Arial"/>
              <a:buNone/>
            </a:pP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60"/>
          <p:cNvSpPr txBox="1">
            <a:spLocks noGrp="1"/>
          </p:cNvSpPr>
          <p:nvPr>
            <p:ph type="title"/>
          </p:nvPr>
        </p:nvSpPr>
        <p:spPr>
          <a:xfrm>
            <a:off x="1143000" y="381001"/>
            <a:ext cx="6699805" cy="8382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Continue..</a:t>
            </a:r>
            <a:endParaRPr/>
          </a:p>
        </p:txBody>
      </p:sp>
      <p:sp>
        <p:nvSpPr>
          <p:cNvPr id="490" name="Google Shape;490;p60"/>
          <p:cNvSpPr txBox="1">
            <a:spLocks noGrp="1"/>
          </p:cNvSpPr>
          <p:nvPr>
            <p:ph type="body" idx="1"/>
          </p:nvPr>
        </p:nvSpPr>
        <p:spPr>
          <a:xfrm>
            <a:off x="1143003" y="1371600"/>
            <a:ext cx="6699802" cy="48768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a:t>Can send message to single user or to multiple users</a:t>
            </a:r>
            <a:endParaRPr/>
          </a:p>
          <a:p>
            <a:pPr marL="342900" lvl="0" indent="-342900" algn="l" rtl="0">
              <a:spcBef>
                <a:spcPts val="1000"/>
              </a:spcBef>
              <a:spcAft>
                <a:spcPts val="0"/>
              </a:spcAft>
              <a:buSzPts val="2900"/>
              <a:buFont typeface="Arial"/>
              <a:buChar char="•"/>
            </a:pPr>
            <a:r>
              <a:rPr lang="en-US"/>
              <a:t>There is no upfront cost for the service, pay per use</a:t>
            </a:r>
            <a:endParaRPr/>
          </a:p>
          <a:p>
            <a:pPr marL="342900" lvl="0" indent="-342900" algn="l" rtl="0">
              <a:spcBef>
                <a:spcPts val="1000"/>
              </a:spcBef>
              <a:spcAft>
                <a:spcPts val="0"/>
              </a:spcAft>
              <a:buSzPts val="2900"/>
              <a:buFont typeface="Arial"/>
              <a:buChar char="•"/>
            </a:pPr>
            <a:r>
              <a:rPr lang="en-US"/>
              <a:t>Reliable</a:t>
            </a:r>
            <a:endParaRPr/>
          </a:p>
          <a:p>
            <a:pPr marL="342900" lvl="0" indent="-342900" algn="l" rtl="0">
              <a:spcBef>
                <a:spcPts val="1000"/>
              </a:spcBef>
              <a:spcAft>
                <a:spcPts val="0"/>
              </a:spcAft>
              <a:buSzPts val="2900"/>
              <a:buFont typeface="Arial"/>
              <a:buChar char="•"/>
            </a:pPr>
            <a:r>
              <a:rPr lang="en-US"/>
              <a:t>Messages can be transmitted using multiple protocol schemes</a:t>
            </a:r>
            <a:endParaRPr/>
          </a:p>
          <a:p>
            <a:pPr marL="342900" lvl="0" indent="-342900" algn="l" rtl="0">
              <a:spcBef>
                <a:spcPts val="1000"/>
              </a:spcBef>
              <a:spcAft>
                <a:spcPts val="0"/>
              </a:spcAft>
              <a:buSzPts val="2900"/>
              <a:buFont typeface="Arial"/>
              <a:buChar char="•"/>
            </a:pPr>
            <a:r>
              <a:rPr lang="en-US"/>
              <a:t>Access policies can be defined</a:t>
            </a:r>
            <a:endParaRPr/>
          </a:p>
          <a:p>
            <a:pPr marL="342900" lvl="0" indent="-158750" algn="l" rtl="0">
              <a:spcBef>
                <a:spcPts val="1000"/>
              </a:spcBef>
              <a:spcAft>
                <a:spcPts val="0"/>
              </a:spcAft>
              <a:buSzPts val="2900"/>
              <a:buFont typeface="Arial"/>
              <a:buNone/>
            </a:pPr>
            <a:endParaRPr/>
          </a:p>
          <a:p>
            <a:pPr marL="342900" lvl="0" indent="-158750" algn="l" rtl="0">
              <a:spcBef>
                <a:spcPts val="1000"/>
              </a:spcBef>
              <a:spcAft>
                <a:spcPts val="0"/>
              </a:spcAft>
              <a:buSzPts val="2900"/>
              <a:buFont typeface="Arial"/>
              <a:buNone/>
            </a:pPr>
            <a:endParaRPr/>
          </a:p>
          <a:p>
            <a:pPr marL="342900" lvl="0" indent="-158750" algn="l" rtl="0">
              <a:spcBef>
                <a:spcPts val="1000"/>
              </a:spcBef>
              <a:spcAft>
                <a:spcPts val="0"/>
              </a:spcAft>
              <a:buSzPts val="2900"/>
              <a:buFont typeface="Arial"/>
              <a:buNone/>
            </a:pP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61"/>
          <p:cNvSpPr txBox="1">
            <a:spLocks noGrp="1"/>
          </p:cNvSpPr>
          <p:nvPr>
            <p:ph type="body" idx="1"/>
          </p:nvPr>
        </p:nvSpPr>
        <p:spPr>
          <a:xfrm>
            <a:off x="1986998" y="5027070"/>
            <a:ext cx="6699802" cy="860400"/>
          </a:xfrm>
          <a:prstGeom prst="rect">
            <a:avLst/>
          </a:prstGeom>
          <a:noFill/>
          <a:ln>
            <a:noFill/>
          </a:ln>
        </p:spPr>
        <p:txBody>
          <a:bodyPr spcFirstLastPara="1" wrap="square" lIns="91425" tIns="45700" rIns="91425" bIns="45700" anchor="t" anchorCtr="0">
            <a:normAutofit/>
          </a:bodyPr>
          <a:lstStyle/>
          <a:p>
            <a:pPr marL="0" lvl="0" indent="0" algn="r" rtl="0">
              <a:spcBef>
                <a:spcPts val="0"/>
              </a:spcBef>
              <a:spcAft>
                <a:spcPts val="0"/>
              </a:spcAft>
              <a:buSzPts val="2900"/>
              <a:buNone/>
            </a:pPr>
            <a:endParaRPr/>
          </a:p>
        </p:txBody>
      </p:sp>
      <p:pic>
        <p:nvPicPr>
          <p:cNvPr id="496" name="Google Shape;496;p61"/>
          <p:cNvPicPr preferRelativeResize="0"/>
          <p:nvPr/>
        </p:nvPicPr>
        <p:blipFill rotWithShape="1">
          <a:blip r:embed="rId3">
            <a:alphaModFix/>
          </a:blip>
          <a:srcRect/>
          <a:stretch/>
        </p:blipFill>
        <p:spPr>
          <a:xfrm>
            <a:off x="152400" y="762000"/>
            <a:ext cx="8869467" cy="5257800"/>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62"/>
          <p:cNvSpPr txBox="1">
            <a:spLocks noGrp="1"/>
          </p:cNvSpPr>
          <p:nvPr>
            <p:ph type="title"/>
          </p:nvPr>
        </p:nvSpPr>
        <p:spPr>
          <a:xfrm>
            <a:off x="1143000" y="381001"/>
            <a:ext cx="6699805" cy="8382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Google Cloud Messaging</a:t>
            </a:r>
            <a:endParaRPr/>
          </a:p>
        </p:txBody>
      </p:sp>
      <p:sp>
        <p:nvSpPr>
          <p:cNvPr id="502" name="Google Shape;502;p62"/>
          <p:cNvSpPr txBox="1">
            <a:spLocks noGrp="1"/>
          </p:cNvSpPr>
          <p:nvPr>
            <p:ph type="body" idx="1"/>
          </p:nvPr>
        </p:nvSpPr>
        <p:spPr>
          <a:xfrm>
            <a:off x="1143003" y="1828800"/>
            <a:ext cx="6699802" cy="4419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a:t>Google cloud messaging for Android provides push messaging for Android devices</a:t>
            </a:r>
            <a:endParaRPr/>
          </a:p>
          <a:p>
            <a:pPr marL="342900" lvl="0" indent="-342900" algn="l" rtl="0">
              <a:spcBef>
                <a:spcPts val="1000"/>
              </a:spcBef>
              <a:spcAft>
                <a:spcPts val="0"/>
              </a:spcAft>
              <a:buSzPts val="2900"/>
              <a:buFont typeface="Arial"/>
              <a:buChar char="•"/>
            </a:pPr>
            <a:r>
              <a:rPr lang="en-US"/>
              <a:t>It allows applications to send data from application servers to their users and android devices</a:t>
            </a:r>
            <a:endParaRPr/>
          </a:p>
          <a:p>
            <a:pPr marL="342900" lvl="0" indent="-342900" algn="l" rtl="0">
              <a:spcBef>
                <a:spcPts val="1000"/>
              </a:spcBef>
              <a:spcAft>
                <a:spcPts val="0"/>
              </a:spcAft>
              <a:buSzPts val="2900"/>
              <a:buFont typeface="Arial"/>
              <a:buChar char="•"/>
            </a:pPr>
            <a:r>
              <a:rPr lang="en-US"/>
              <a:t>GCM is useful for applications on Android devices that there is new data to be fetched from the application servers</a:t>
            </a:r>
            <a:endParaRPr/>
          </a:p>
          <a:p>
            <a:pPr marL="342900" lvl="0" indent="-342900" algn="l" rtl="0">
              <a:spcBef>
                <a:spcPts val="1000"/>
              </a:spcBef>
              <a:spcAft>
                <a:spcPts val="0"/>
              </a:spcAft>
              <a:buSzPts val="2900"/>
              <a:buFont typeface="Arial"/>
              <a:buChar char="•"/>
            </a:pPr>
            <a:r>
              <a:rPr lang="en-US"/>
              <a:t>GCM provides ‘send-to-sync’ message capability that can be used to inform an application to sync data from server</a:t>
            </a:r>
            <a:endParaRPr/>
          </a:p>
          <a:p>
            <a:pPr marL="342900" lvl="0" indent="-342900" algn="l" rtl="0">
              <a:spcBef>
                <a:spcPts val="1000"/>
              </a:spcBef>
              <a:spcAft>
                <a:spcPts val="0"/>
              </a:spcAft>
              <a:buSzPts val="2900"/>
              <a:buFont typeface="Arial"/>
              <a:buChar char="•"/>
            </a:pPr>
            <a:r>
              <a:rPr lang="en-US"/>
              <a:t>GCM supports messages with payload data upto 4KB</a:t>
            </a:r>
            <a:endParaRPr/>
          </a:p>
          <a:p>
            <a:pPr marL="342900" lvl="0" indent="-158750" algn="l" rtl="0">
              <a:spcBef>
                <a:spcPts val="1000"/>
              </a:spcBef>
              <a:spcAft>
                <a:spcPts val="0"/>
              </a:spcAft>
              <a:buSzPts val="2900"/>
              <a:buFont typeface="Arial"/>
              <a:buNone/>
            </a:pP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63"/>
          <p:cNvSpPr txBox="1">
            <a:spLocks noGrp="1"/>
          </p:cNvSpPr>
          <p:nvPr>
            <p:ph type="title"/>
          </p:nvPr>
        </p:nvSpPr>
        <p:spPr>
          <a:xfrm>
            <a:off x="1143000" y="381001"/>
            <a:ext cx="6699805" cy="838200"/>
          </a:xfrm>
          <a:prstGeom prst="rect">
            <a:avLst/>
          </a:prstGeom>
          <a:noFill/>
          <a:ln>
            <a:noFill/>
          </a:ln>
        </p:spPr>
        <p:txBody>
          <a:bodyPr spcFirstLastPara="1" wrap="square" lIns="91425" tIns="45700" rIns="91425" bIns="45700" anchor="b" anchorCtr="0">
            <a:normAutofit fontScale="90000"/>
          </a:bodyPr>
          <a:lstStyle/>
          <a:p>
            <a:pPr marL="0" lvl="0" indent="0" algn="l" rtl="0">
              <a:spcBef>
                <a:spcPts val="0"/>
              </a:spcBef>
              <a:spcAft>
                <a:spcPts val="0"/>
              </a:spcAft>
              <a:buClr>
                <a:schemeClr val="dk1"/>
              </a:buClr>
              <a:buSzPct val="100000"/>
              <a:buFont typeface="Corbel"/>
              <a:buNone/>
            </a:pPr>
            <a:r>
              <a:rPr lang="en-US"/>
              <a:t>Windows Azure Notification Hubs</a:t>
            </a:r>
            <a:endParaRPr/>
          </a:p>
        </p:txBody>
      </p:sp>
      <p:sp>
        <p:nvSpPr>
          <p:cNvPr id="508" name="Google Shape;508;p63"/>
          <p:cNvSpPr txBox="1">
            <a:spLocks noGrp="1"/>
          </p:cNvSpPr>
          <p:nvPr>
            <p:ph type="body" idx="1"/>
          </p:nvPr>
        </p:nvSpPr>
        <p:spPr>
          <a:xfrm>
            <a:off x="1143003" y="1828800"/>
            <a:ext cx="6699802" cy="4419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a:t>Push notification service from Microsoft that provides a common interface to send notifications to all major mobile platforms</a:t>
            </a:r>
            <a:endParaRPr/>
          </a:p>
          <a:p>
            <a:pPr marL="342900" lvl="0" indent="-342900" algn="l" rtl="0">
              <a:spcBef>
                <a:spcPts val="1000"/>
              </a:spcBef>
              <a:spcAft>
                <a:spcPts val="0"/>
              </a:spcAft>
              <a:buSzPts val="2900"/>
              <a:buFont typeface="Arial"/>
              <a:buChar char="•"/>
            </a:pPr>
            <a:r>
              <a:rPr lang="en-US"/>
              <a:t>Platform specific infrastructure called Platform Notification Systems (PNS) are used to deliver notification messages</a:t>
            </a:r>
            <a:endParaRPr/>
          </a:p>
          <a:p>
            <a:pPr marL="342900" lvl="0" indent="-342900" algn="l" rtl="0">
              <a:spcBef>
                <a:spcPts val="1000"/>
              </a:spcBef>
              <a:spcAft>
                <a:spcPts val="0"/>
              </a:spcAft>
              <a:buSzPts val="2900"/>
              <a:buFont typeface="Arial"/>
              <a:buChar char="•"/>
            </a:pPr>
            <a:r>
              <a:rPr lang="en-US"/>
              <a:t>Devices register their PNS handles with Notification Hub</a:t>
            </a:r>
            <a:endParaRPr/>
          </a:p>
          <a:p>
            <a:pPr marL="342900" lvl="0" indent="-342900" algn="l" rtl="0">
              <a:spcBef>
                <a:spcPts val="1000"/>
              </a:spcBef>
              <a:spcAft>
                <a:spcPts val="0"/>
              </a:spcAft>
              <a:buSzPts val="2900"/>
              <a:buFont typeface="Arial"/>
              <a:buChar char="•"/>
            </a:pPr>
            <a:r>
              <a:rPr lang="en-US"/>
              <a:t>Each notification hub contains credentials for each supported PNS</a:t>
            </a:r>
            <a:endParaRPr/>
          </a:p>
          <a:p>
            <a:pPr marL="342900" lvl="0" indent="-342900" algn="l" rtl="0">
              <a:spcBef>
                <a:spcPts val="1000"/>
              </a:spcBef>
              <a:spcAft>
                <a:spcPts val="0"/>
              </a:spcAft>
              <a:buSzPts val="2900"/>
              <a:buFont typeface="Arial"/>
              <a:buChar char="•"/>
            </a:pPr>
            <a:r>
              <a:rPr lang="en-US"/>
              <a:t>These credentials are used to connect to PNS and send push notifications to the applications.</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64"/>
          <p:cNvSpPr txBox="1">
            <a:spLocks noGrp="1"/>
          </p:cNvSpPr>
          <p:nvPr>
            <p:ph type="title"/>
          </p:nvPr>
        </p:nvSpPr>
        <p:spPr>
          <a:xfrm>
            <a:off x="1143000" y="381001"/>
            <a:ext cx="6699805" cy="8382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endParaRPr/>
          </a:p>
        </p:txBody>
      </p:sp>
      <p:sp>
        <p:nvSpPr>
          <p:cNvPr id="514" name="Google Shape;514;p64"/>
          <p:cNvSpPr txBox="1">
            <a:spLocks noGrp="1"/>
          </p:cNvSpPr>
          <p:nvPr>
            <p:ph type="body" idx="1"/>
          </p:nvPr>
        </p:nvSpPr>
        <p:spPr>
          <a:xfrm>
            <a:off x="1143003" y="1828800"/>
            <a:ext cx="6699802" cy="4419600"/>
          </a:xfrm>
          <a:prstGeom prst="rect">
            <a:avLst/>
          </a:prstGeom>
          <a:noFill/>
          <a:ln>
            <a:noFill/>
          </a:ln>
        </p:spPr>
        <p:txBody>
          <a:bodyPr spcFirstLastPara="1" wrap="square" lIns="91425" tIns="45700" rIns="91425" bIns="45700" anchor="t" anchorCtr="0">
            <a:normAutofit/>
          </a:bodyPr>
          <a:lstStyle/>
          <a:p>
            <a:pPr marL="342900" lvl="0" indent="-158750" algn="l" rtl="0">
              <a:spcBef>
                <a:spcPts val="0"/>
              </a:spcBef>
              <a:spcAft>
                <a:spcPts val="0"/>
              </a:spcAft>
              <a:buSzPts val="2900"/>
              <a:buFont typeface="Arial"/>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4" name="Google Shape;184;p7"/>
          <p:cNvPicPr preferRelativeResize="0"/>
          <p:nvPr/>
        </p:nvPicPr>
        <p:blipFill rotWithShape="1">
          <a:blip r:embed="rId3">
            <a:alphaModFix/>
          </a:blip>
          <a:srcRect/>
          <a:stretch/>
        </p:blipFill>
        <p:spPr>
          <a:xfrm>
            <a:off x="380999" y="457200"/>
            <a:ext cx="8428457" cy="5791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8"/>
          <p:cNvSpPr txBox="1">
            <a:spLocks noGrp="1"/>
          </p:cNvSpPr>
          <p:nvPr>
            <p:ph type="title"/>
          </p:nvPr>
        </p:nvSpPr>
        <p:spPr>
          <a:xfrm>
            <a:off x="1066800" y="381000"/>
            <a:ext cx="7543800" cy="91440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dk1"/>
              </a:buClr>
              <a:buSzPts val="4000"/>
              <a:buFont typeface="Corbel"/>
              <a:buNone/>
            </a:pPr>
            <a:r>
              <a:rPr lang="en-US"/>
              <a:t>2. Google Compute Engine</a:t>
            </a:r>
            <a:endParaRPr/>
          </a:p>
        </p:txBody>
      </p:sp>
      <p:sp>
        <p:nvSpPr>
          <p:cNvPr id="190" name="Google Shape;190;p8"/>
          <p:cNvSpPr txBox="1">
            <a:spLocks noGrp="1"/>
          </p:cNvSpPr>
          <p:nvPr>
            <p:ph type="body" idx="1"/>
          </p:nvPr>
        </p:nvSpPr>
        <p:spPr>
          <a:xfrm>
            <a:off x="1049628" y="1752600"/>
            <a:ext cx="7865772" cy="50292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900"/>
              <a:buFont typeface="Arial"/>
              <a:buChar char="•"/>
            </a:pPr>
            <a:r>
              <a:rPr lang="en-US"/>
              <a:t>Compute service provided by google</a:t>
            </a:r>
            <a:endParaRPr/>
          </a:p>
          <a:p>
            <a:pPr marL="342900" lvl="0" indent="-342900" algn="l" rtl="0">
              <a:spcBef>
                <a:spcPts val="1000"/>
              </a:spcBef>
              <a:spcAft>
                <a:spcPts val="0"/>
              </a:spcAft>
              <a:buSzPts val="2900"/>
              <a:buFont typeface="Arial"/>
              <a:buChar char="•"/>
            </a:pPr>
            <a:r>
              <a:rPr lang="en-US"/>
              <a:t>To create a new instance, the user selects an instance machine type, a zone in which the instance will be launched, a machine image for the instance and provides –instance name, tags and meta-data</a:t>
            </a:r>
            <a:endParaRPr/>
          </a:p>
          <a:p>
            <a:pPr marL="342900" lvl="0" indent="-342900" algn="l" rtl="0">
              <a:spcBef>
                <a:spcPts val="1000"/>
              </a:spcBef>
              <a:spcAft>
                <a:spcPts val="0"/>
              </a:spcAft>
              <a:buSzPts val="2900"/>
              <a:buFont typeface="Arial"/>
              <a:buChar char="•"/>
            </a:pPr>
            <a:r>
              <a:rPr lang="en-US"/>
              <a:t>Every instance is launched with disk resource</a:t>
            </a:r>
            <a:endParaRPr/>
          </a:p>
          <a:p>
            <a:pPr marL="342900" lvl="0" indent="-342900" algn="l" rtl="0">
              <a:spcBef>
                <a:spcPts val="1000"/>
              </a:spcBef>
              <a:spcAft>
                <a:spcPts val="0"/>
              </a:spcAft>
              <a:buSzPts val="2900"/>
              <a:buFont typeface="Arial"/>
              <a:buChar char="•"/>
            </a:pPr>
            <a:r>
              <a:rPr lang="en-US"/>
              <a:t>Types of disks: </a:t>
            </a:r>
            <a:endParaRPr/>
          </a:p>
          <a:p>
            <a:pPr marL="514350" lvl="0" indent="-514350" algn="l" rtl="0">
              <a:spcBef>
                <a:spcPts val="1000"/>
              </a:spcBef>
              <a:spcAft>
                <a:spcPts val="0"/>
              </a:spcAft>
              <a:buSzPts val="2900"/>
              <a:buAutoNum type="romanLcPeriod"/>
            </a:pPr>
            <a:r>
              <a:rPr lang="en-US"/>
              <a:t>Scratch disk space: This space is deleted when instance terminates</a:t>
            </a:r>
            <a:endParaRPr/>
          </a:p>
          <a:p>
            <a:pPr marL="514350" lvl="0" indent="-514350" algn="l" rtl="0">
              <a:spcBef>
                <a:spcPts val="1000"/>
              </a:spcBef>
              <a:spcAft>
                <a:spcPts val="0"/>
              </a:spcAft>
              <a:buSzPts val="2900"/>
              <a:buAutoNum type="romanLcPeriod"/>
            </a:pPr>
            <a:r>
              <a:rPr lang="en-US"/>
              <a:t>Persistent disk space: it live beyond the life of an instant</a:t>
            </a:r>
            <a:endParaRPr/>
          </a:p>
          <a:p>
            <a:pPr marL="342900" lvl="0" indent="-342900" algn="l" rtl="0">
              <a:spcBef>
                <a:spcPts val="1000"/>
              </a:spcBef>
              <a:spcAft>
                <a:spcPts val="0"/>
              </a:spcAft>
              <a:buSzPts val="2900"/>
              <a:buFont typeface="Arial"/>
              <a:buChar char="•"/>
            </a:pPr>
            <a:r>
              <a:rPr lang="en-US"/>
              <a:t>In and out traffic to instance is controlled by network option </a:t>
            </a:r>
            <a:endParaRPr/>
          </a:p>
          <a:p>
            <a:pPr marL="342900" lvl="0" indent="-342900" algn="l" rtl="0">
              <a:spcBef>
                <a:spcPts val="1000"/>
              </a:spcBef>
              <a:spcAft>
                <a:spcPts val="0"/>
              </a:spcAft>
              <a:buSzPts val="2900"/>
              <a:buFont typeface="Arial"/>
              <a:buChar char="•"/>
            </a:pPr>
            <a:r>
              <a:rPr lang="en-US"/>
              <a:t>Traffic between instances in same network, over any port and any protocol ,it provides SSH connections</a:t>
            </a:r>
            <a:endParaRPr/>
          </a:p>
          <a:p>
            <a:pPr marL="342900" lvl="0" indent="-342900" algn="l" rtl="0">
              <a:spcBef>
                <a:spcPts val="1000"/>
              </a:spcBef>
              <a:spcAft>
                <a:spcPts val="0"/>
              </a:spcAft>
              <a:buSzPts val="2900"/>
              <a:buFont typeface="Arial"/>
              <a:buChar char="•"/>
            </a:pPr>
            <a:r>
              <a:rPr lang="en-US"/>
              <a:t>For other connections, firewall rules are implemented</a:t>
            </a:r>
            <a:endParaRPr/>
          </a:p>
          <a:p>
            <a:pPr marL="342900" lvl="0" indent="-158750" algn="l" rtl="0">
              <a:spcBef>
                <a:spcPts val="1000"/>
              </a:spcBef>
              <a:spcAft>
                <a:spcPts val="0"/>
              </a:spcAft>
              <a:buSzPts val="2900"/>
              <a:buFont typeface="Arial"/>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pic>
        <p:nvPicPr>
          <p:cNvPr id="195" name="Google Shape;195;p9"/>
          <p:cNvPicPr preferRelativeResize="0"/>
          <p:nvPr/>
        </p:nvPicPr>
        <p:blipFill rotWithShape="1">
          <a:blip r:embed="rId3">
            <a:alphaModFix/>
          </a:blip>
          <a:srcRect/>
          <a:stretch/>
        </p:blipFill>
        <p:spPr>
          <a:xfrm>
            <a:off x="990600" y="76200"/>
            <a:ext cx="6934200" cy="6518148"/>
          </a:xfrm>
          <a:prstGeom prst="rect">
            <a:avLst/>
          </a:prstGeom>
          <a:noFill/>
          <a:ln>
            <a:noFill/>
          </a:ln>
        </p:spPr>
      </p:pic>
    </p:spTree>
  </p:cSld>
  <p:clrMapOvr>
    <a:masterClrMapping/>
  </p:clrMapOvr>
</p:sld>
</file>

<file path=ppt/theme/theme1.xml><?xml version="1.0" encoding="utf-8"?>
<a:theme xmlns:a="http://schemas.openxmlformats.org/drawingml/2006/main" name="Parallax">
  <a:themeElements>
    <a:clrScheme name="Parallax">
      <a:dk1>
        <a:srgbClr val="000000"/>
      </a:dk1>
      <a:lt1>
        <a:srgbClr val="FFFFFF"/>
      </a:lt1>
      <a:dk2>
        <a:srgbClr val="212121"/>
      </a:dk2>
      <a:lt2>
        <a:srgbClr val="EBEBEB"/>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TotalTime>
  <Words>2623</Words>
  <Application>Microsoft Office PowerPoint</Application>
  <PresentationFormat>On-screen Show (4:3)</PresentationFormat>
  <Paragraphs>295</Paragraphs>
  <Slides>64</Slides>
  <Notes>64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64</vt:i4>
      </vt:variant>
    </vt:vector>
  </HeadingPairs>
  <TitlesOfParts>
    <vt:vector size="68" baseType="lpstr">
      <vt:lpstr>Noto Sans Symbols</vt:lpstr>
      <vt:lpstr>Corbel</vt:lpstr>
      <vt:lpstr>Arial</vt:lpstr>
      <vt:lpstr>Parallax</vt:lpstr>
      <vt:lpstr>Module 3 Cloud computing services  </vt:lpstr>
      <vt:lpstr>PowerPoint Presentation</vt:lpstr>
      <vt:lpstr>Cloud Reference Model</vt:lpstr>
      <vt:lpstr>PowerPoint Presentation</vt:lpstr>
      <vt:lpstr>Compute Services</vt:lpstr>
      <vt:lpstr>1. Amazon Elastic Compute cloud</vt:lpstr>
      <vt:lpstr>PowerPoint Presentation</vt:lpstr>
      <vt:lpstr>2. Google Compute Engine</vt:lpstr>
      <vt:lpstr>PowerPoint Presentation</vt:lpstr>
      <vt:lpstr>3. Windows Azure Virtual Machines</vt:lpstr>
      <vt:lpstr>PowerPoint Presentation</vt:lpstr>
      <vt:lpstr>Storage Services</vt:lpstr>
      <vt:lpstr>1. Amazon Simple Storage Service (S3)</vt:lpstr>
      <vt:lpstr>PowerPoint Presentation</vt:lpstr>
      <vt:lpstr>PowerPoint Presentation</vt:lpstr>
      <vt:lpstr>2. Google cloud storage</vt:lpstr>
      <vt:lpstr>3. Windows Azure storage</vt:lpstr>
      <vt:lpstr>PowerPoint Presentation</vt:lpstr>
      <vt:lpstr>Features of Amazon S3</vt:lpstr>
      <vt:lpstr>PowerPoint Presentation</vt:lpstr>
      <vt:lpstr>PowerPoint Presentation</vt:lpstr>
      <vt:lpstr>PowerPoint Presentation</vt:lpstr>
      <vt:lpstr>PowerPoint Presentation</vt:lpstr>
      <vt:lpstr>PowerPoint Presentation</vt:lpstr>
      <vt:lpstr>S3 – How it works?</vt:lpstr>
      <vt:lpstr>PowerPoint Presentation</vt:lpstr>
      <vt:lpstr>PowerPoint Presentation</vt:lpstr>
      <vt:lpstr>Database Services -DBaaS</vt:lpstr>
      <vt:lpstr>What is Database?</vt:lpstr>
      <vt:lpstr>Types of Database</vt:lpstr>
      <vt:lpstr>DBaaS Features</vt:lpstr>
      <vt:lpstr>Benefits</vt:lpstr>
      <vt:lpstr>Amazon Relational Data store</vt:lpstr>
      <vt:lpstr>PowerPoint Presentation</vt:lpstr>
      <vt:lpstr>Amazon DynamoDB</vt:lpstr>
      <vt:lpstr>PowerPoint Presentation</vt:lpstr>
      <vt:lpstr>Google cloud SQL</vt:lpstr>
      <vt:lpstr>PowerPoint Presentation</vt:lpstr>
      <vt:lpstr>Google cloud datastore</vt:lpstr>
      <vt:lpstr>PowerPoint Presentation</vt:lpstr>
      <vt:lpstr>Windows Azure SQL database</vt:lpstr>
      <vt:lpstr>PowerPoint Presentation</vt:lpstr>
      <vt:lpstr>Windows Azure Table Service</vt:lpstr>
      <vt:lpstr>Application Services</vt:lpstr>
      <vt:lpstr>1. Application Runtime &amp; Frameworks</vt:lpstr>
      <vt:lpstr>Google App Engine</vt:lpstr>
      <vt:lpstr>PowerPoint Presentation</vt:lpstr>
      <vt:lpstr>PowerPoint Presentation</vt:lpstr>
      <vt:lpstr>2. Queueing Services</vt:lpstr>
      <vt:lpstr>PowerPoint Presentation</vt:lpstr>
      <vt:lpstr>Amazon Simple Queue Service</vt:lpstr>
      <vt:lpstr>PowerPoint Presentation</vt:lpstr>
      <vt:lpstr>Google Task Queue service</vt:lpstr>
      <vt:lpstr>Windows Azure Queue Service</vt:lpstr>
      <vt:lpstr>3. Email Services</vt:lpstr>
      <vt:lpstr>Amazon Simple Email service</vt:lpstr>
      <vt:lpstr>Google Email Service (Gmail)</vt:lpstr>
      <vt:lpstr>4. Notification Services</vt:lpstr>
      <vt:lpstr> Amazon Simple Notification Service (SNS)</vt:lpstr>
      <vt:lpstr>Continue..</vt:lpstr>
      <vt:lpstr>PowerPoint Presentation</vt:lpstr>
      <vt:lpstr>Google Cloud Messaging</vt:lpstr>
      <vt:lpstr>Windows Azure Notification Hubs</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3 Cloud computing services  </dc:title>
  <dc:creator>Admin</dc:creator>
  <cp:lastModifiedBy>Admin1</cp:lastModifiedBy>
  <cp:revision>4</cp:revision>
  <dcterms:created xsi:type="dcterms:W3CDTF">2015-01-07T06:01:45Z</dcterms:created>
  <dcterms:modified xsi:type="dcterms:W3CDTF">2023-08-18T05:18:59Z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TC102037811033</vt:lpwstr>
  </property>
</Properties>
</file>